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4" r:id="rId1"/>
    <p:sldMasterId id="2147484566" r:id="rId2"/>
  </p:sldMasterIdLst>
  <p:notesMasterIdLst>
    <p:notesMasterId r:id="rId39"/>
  </p:notesMasterIdLst>
  <p:handoutMasterIdLst>
    <p:handoutMasterId r:id="rId40"/>
  </p:handoutMasterIdLst>
  <p:sldIdLst>
    <p:sldId id="555" r:id="rId3"/>
    <p:sldId id="410" r:id="rId4"/>
    <p:sldId id="759" r:id="rId5"/>
    <p:sldId id="871" r:id="rId6"/>
    <p:sldId id="760" r:id="rId7"/>
    <p:sldId id="786" r:id="rId8"/>
    <p:sldId id="764" r:id="rId9"/>
    <p:sldId id="853" r:id="rId10"/>
    <p:sldId id="872" r:id="rId11"/>
    <p:sldId id="791" r:id="rId12"/>
    <p:sldId id="718" r:id="rId13"/>
    <p:sldId id="728" r:id="rId14"/>
    <p:sldId id="804" r:id="rId15"/>
    <p:sldId id="797" r:id="rId16"/>
    <p:sldId id="719" r:id="rId17"/>
    <p:sldId id="801" r:id="rId18"/>
    <p:sldId id="769" r:id="rId19"/>
    <p:sldId id="873" r:id="rId20"/>
    <p:sldId id="863" r:id="rId21"/>
    <p:sldId id="865" r:id="rId22"/>
    <p:sldId id="879" r:id="rId23"/>
    <p:sldId id="793" r:id="rId24"/>
    <p:sldId id="794" r:id="rId25"/>
    <p:sldId id="795" r:id="rId26"/>
    <p:sldId id="875" r:id="rId27"/>
    <p:sldId id="785" r:id="rId28"/>
    <p:sldId id="775" r:id="rId29"/>
    <p:sldId id="856" r:id="rId30"/>
    <p:sldId id="861" r:id="rId31"/>
    <p:sldId id="848" r:id="rId32"/>
    <p:sldId id="723" r:id="rId33"/>
    <p:sldId id="732" r:id="rId34"/>
    <p:sldId id="724" r:id="rId35"/>
    <p:sldId id="755" r:id="rId36"/>
    <p:sldId id="866" r:id="rId37"/>
    <p:sldId id="849" r:id="rId38"/>
  </p:sldIdLst>
  <p:sldSz cx="9144000" cy="6858000" type="screen4x3"/>
  <p:notesSz cx="9925050" cy="6797675"/>
  <p:defaultTextStyle>
    <a:defPPr>
      <a:defRPr lang="tr-TR"/>
    </a:defPPr>
    <a:lvl1pPr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sz="1200" kern="1200">
        <a:solidFill>
          <a:schemeClr val="bg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6pPr>
    <a:lvl7pPr marL="274320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7pPr>
    <a:lvl8pPr marL="320040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8pPr>
    <a:lvl9pPr marL="365760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387">
          <p15:clr>
            <a:srgbClr val="A4A3A4"/>
          </p15:clr>
        </p15:guide>
        <p15:guide id="2" orient="horz" pos="391">
          <p15:clr>
            <a:srgbClr val="A4A3A4"/>
          </p15:clr>
        </p15:guide>
        <p15:guide id="3" orient="horz" pos="4247">
          <p15:clr>
            <a:srgbClr val="A4A3A4"/>
          </p15:clr>
        </p15:guide>
        <p15:guide id="4" orient="horz" pos="3974">
          <p15:clr>
            <a:srgbClr val="A4A3A4"/>
          </p15:clr>
        </p15:guide>
        <p15:guide id="5" pos="521">
          <p15:clr>
            <a:srgbClr val="A4A3A4"/>
          </p15:clr>
        </p15:guide>
        <p15:guide id="6" pos="5239">
          <p15:clr>
            <a:srgbClr val="A4A3A4"/>
          </p15:clr>
        </p15:guide>
        <p15:guide id="7" pos="3717">
          <p15:clr>
            <a:srgbClr val="A4A3A4"/>
          </p15:clr>
        </p15:guide>
        <p15:guide id="8" pos="1519">
          <p15:clr>
            <a:srgbClr val="A4A3A4"/>
          </p15:clr>
        </p15:guide>
      </p15:sldGuideLst>
    </p:ext>
    <p:ext uri="{2D200454-40CA-4A62-9FC3-DE9A4176ACB9}">
      <p15:notesGuideLst xmlns:p15="http://schemas.microsoft.com/office/powerpoint/2012/main">
        <p15:guide id="1" orient="horz" pos="2143">
          <p15:clr>
            <a:srgbClr val="A4A3A4"/>
          </p15:clr>
        </p15:guide>
        <p15:guide id="2" pos="312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a:srgbClr val="070C11"/>
    <a:srgbClr val="333399"/>
    <a:srgbClr val="DCECD8"/>
    <a:srgbClr val="E2E2E2"/>
    <a:srgbClr val="6666FF"/>
    <a:srgbClr val="66FF33"/>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24" autoAdjust="0"/>
    <p:restoredTop sz="94088" autoAdjust="0"/>
  </p:normalViewPr>
  <p:slideViewPr>
    <p:cSldViewPr>
      <p:cViewPr varScale="1">
        <p:scale>
          <a:sx n="72" d="100"/>
          <a:sy n="72" d="100"/>
        </p:scale>
        <p:origin x="1296" y="60"/>
      </p:cViewPr>
      <p:guideLst>
        <p:guide orient="horz" pos="2387"/>
        <p:guide orient="horz" pos="391"/>
        <p:guide orient="horz" pos="4247"/>
        <p:guide orient="horz" pos="3974"/>
        <p:guide pos="521"/>
        <p:guide pos="5239"/>
        <p:guide pos="3717"/>
        <p:guide pos="1519"/>
      </p:guideLst>
    </p:cSldViewPr>
  </p:slideViewPr>
  <p:outlineViewPr>
    <p:cViewPr>
      <p:scale>
        <a:sx n="70" d="100"/>
        <a:sy n="70"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varScale="1">
        <p:scale>
          <a:sx n="74" d="100"/>
          <a:sy n="74" d="100"/>
        </p:scale>
        <p:origin x="-90" y="-192"/>
      </p:cViewPr>
      <p:guideLst>
        <p:guide orient="horz" pos="2143"/>
        <p:guide pos="312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7E950C98-98B2-2403-40E8-D9FAB7AB4636}"/>
              </a:ext>
            </a:extLst>
          </p:cNvPr>
          <p:cNvSpPr>
            <a:spLocks noGrp="1" noChangeArrowheads="1"/>
          </p:cNvSpPr>
          <p:nvPr>
            <p:ph type="hdr" sz="quarter"/>
          </p:nvPr>
        </p:nvSpPr>
        <p:spPr bwMode="auto">
          <a:xfrm>
            <a:off x="0" y="0"/>
            <a:ext cx="4298950" cy="341313"/>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lvl1pPr algn="l" eaLnBrk="1" hangingPunct="1">
              <a:lnSpc>
                <a:spcPct val="90000"/>
              </a:lnSpc>
              <a:spcBef>
                <a:spcPct val="20000"/>
              </a:spcBef>
              <a:defRPr>
                <a:solidFill>
                  <a:schemeClr val="tx1"/>
                </a:solidFill>
                <a:latin typeface="Times New Roman" pitchFamily="18" charset="0"/>
                <a:cs typeface="+mn-cs"/>
              </a:defRPr>
            </a:lvl1pPr>
          </a:lstStyle>
          <a:p>
            <a:pPr>
              <a:defRPr/>
            </a:pPr>
            <a:endParaRPr lang="tr-TR"/>
          </a:p>
        </p:txBody>
      </p:sp>
      <p:sp>
        <p:nvSpPr>
          <p:cNvPr id="10243" name="Rectangle 3">
            <a:extLst>
              <a:ext uri="{FF2B5EF4-FFF2-40B4-BE49-F238E27FC236}">
                <a16:creationId xmlns:a16="http://schemas.microsoft.com/office/drawing/2014/main" id="{C8440033-F4AE-A1E1-60A6-38FC38F9E2C6}"/>
              </a:ext>
            </a:extLst>
          </p:cNvPr>
          <p:cNvSpPr>
            <a:spLocks noGrp="1" noChangeArrowheads="1"/>
          </p:cNvSpPr>
          <p:nvPr>
            <p:ph type="dt" sz="quarter" idx="1"/>
          </p:nvPr>
        </p:nvSpPr>
        <p:spPr bwMode="auto">
          <a:xfrm>
            <a:off x="5626100" y="0"/>
            <a:ext cx="4298950" cy="341313"/>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lvl1pPr algn="r" eaLnBrk="1" hangingPunct="1">
              <a:lnSpc>
                <a:spcPct val="90000"/>
              </a:lnSpc>
              <a:spcBef>
                <a:spcPct val="20000"/>
              </a:spcBef>
              <a:defRPr>
                <a:solidFill>
                  <a:schemeClr val="tx1"/>
                </a:solidFill>
                <a:latin typeface="Times New Roman" pitchFamily="18" charset="0"/>
                <a:cs typeface="+mn-cs"/>
              </a:defRPr>
            </a:lvl1pPr>
          </a:lstStyle>
          <a:p>
            <a:pPr>
              <a:defRPr/>
            </a:pPr>
            <a:endParaRPr lang="tr-TR"/>
          </a:p>
        </p:txBody>
      </p:sp>
      <p:sp>
        <p:nvSpPr>
          <p:cNvPr id="10244" name="Rectangle 4">
            <a:extLst>
              <a:ext uri="{FF2B5EF4-FFF2-40B4-BE49-F238E27FC236}">
                <a16:creationId xmlns:a16="http://schemas.microsoft.com/office/drawing/2014/main" id="{0B9FD4A8-B053-EBC8-F2BA-F7393AC4B908}"/>
              </a:ext>
            </a:extLst>
          </p:cNvPr>
          <p:cNvSpPr>
            <a:spLocks noGrp="1" noChangeArrowheads="1"/>
          </p:cNvSpPr>
          <p:nvPr>
            <p:ph type="ftr" sz="quarter" idx="2"/>
          </p:nvPr>
        </p:nvSpPr>
        <p:spPr bwMode="auto">
          <a:xfrm>
            <a:off x="0" y="6456363"/>
            <a:ext cx="4298950" cy="341312"/>
          </a:xfrm>
          <a:prstGeom prst="rect">
            <a:avLst/>
          </a:prstGeom>
          <a:noFill/>
          <a:ln w="9525">
            <a:noFill/>
            <a:miter lim="800000"/>
            <a:headEnd/>
            <a:tailEnd/>
          </a:ln>
          <a:effectLst/>
        </p:spPr>
        <p:txBody>
          <a:bodyPr vert="horz" wrap="square" lIns="92011" tIns="46006" rIns="92011" bIns="46006" numCol="1" anchor="b" anchorCtr="0" compatLnSpc="1">
            <a:prstTxWarp prst="textNoShape">
              <a:avLst/>
            </a:prstTxWarp>
          </a:bodyPr>
          <a:lstStyle>
            <a:lvl1pPr algn="l" eaLnBrk="1" hangingPunct="1">
              <a:lnSpc>
                <a:spcPct val="90000"/>
              </a:lnSpc>
              <a:spcBef>
                <a:spcPct val="20000"/>
              </a:spcBef>
              <a:defRPr>
                <a:solidFill>
                  <a:schemeClr val="tx1"/>
                </a:solidFill>
                <a:latin typeface="Times New Roman" pitchFamily="18" charset="0"/>
                <a:cs typeface="+mn-cs"/>
              </a:defRPr>
            </a:lvl1pPr>
          </a:lstStyle>
          <a:p>
            <a:pPr>
              <a:defRPr/>
            </a:pPr>
            <a:endParaRPr lang="tr-TR"/>
          </a:p>
        </p:txBody>
      </p:sp>
      <p:sp>
        <p:nvSpPr>
          <p:cNvPr id="10245" name="Rectangle 5">
            <a:extLst>
              <a:ext uri="{FF2B5EF4-FFF2-40B4-BE49-F238E27FC236}">
                <a16:creationId xmlns:a16="http://schemas.microsoft.com/office/drawing/2014/main" id="{75641A09-1B93-688A-5464-98E382E6F3A3}"/>
              </a:ext>
            </a:extLst>
          </p:cNvPr>
          <p:cNvSpPr>
            <a:spLocks noGrp="1" noChangeArrowheads="1"/>
          </p:cNvSpPr>
          <p:nvPr>
            <p:ph type="sldNum" sz="quarter" idx="3"/>
          </p:nvPr>
        </p:nvSpPr>
        <p:spPr bwMode="auto">
          <a:xfrm>
            <a:off x="5626100" y="6456363"/>
            <a:ext cx="4298950" cy="341312"/>
          </a:xfrm>
          <a:prstGeom prst="rect">
            <a:avLst/>
          </a:prstGeom>
          <a:noFill/>
          <a:ln w="9525">
            <a:noFill/>
            <a:miter lim="800000"/>
            <a:headEnd/>
            <a:tailEnd/>
          </a:ln>
          <a:effectLst/>
        </p:spPr>
        <p:txBody>
          <a:bodyPr vert="horz" wrap="square" lIns="92011" tIns="46006" rIns="92011" bIns="46006" numCol="1" anchor="b" anchorCtr="0" compatLnSpc="1">
            <a:prstTxWarp prst="textNoShape">
              <a:avLst/>
            </a:prstTxWarp>
          </a:bodyPr>
          <a:lstStyle>
            <a:lvl1pPr algn="r" eaLnBrk="1" hangingPunct="1">
              <a:lnSpc>
                <a:spcPct val="90000"/>
              </a:lnSpc>
              <a:spcBef>
                <a:spcPct val="20000"/>
              </a:spcBef>
              <a:defRPr>
                <a:solidFill>
                  <a:schemeClr val="tx1"/>
                </a:solidFill>
                <a:latin typeface="Times New Roman" panose="02020603050405020304" pitchFamily="18" charset="0"/>
              </a:defRPr>
            </a:lvl1pPr>
          </a:lstStyle>
          <a:p>
            <a:fld id="{E08DD478-AF6C-4A11-9BD3-1A65D3D524E8}" type="slidenum">
              <a:rPr lang="tr-TR" altLang="tr-TR"/>
              <a:pPr/>
              <a:t>‹#›</a:t>
            </a:fld>
            <a:endParaRPr lang="tr-TR" altLang="tr-TR"/>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2578" name="Rectangle 2">
            <a:extLst>
              <a:ext uri="{FF2B5EF4-FFF2-40B4-BE49-F238E27FC236}">
                <a16:creationId xmlns:a16="http://schemas.microsoft.com/office/drawing/2014/main" id="{8FA78ED5-6F03-5645-DA26-938E8EB35703}"/>
              </a:ext>
            </a:extLst>
          </p:cNvPr>
          <p:cNvSpPr>
            <a:spLocks noGrp="1" noChangeArrowheads="1"/>
          </p:cNvSpPr>
          <p:nvPr>
            <p:ph type="hdr" sz="quarter"/>
          </p:nvPr>
        </p:nvSpPr>
        <p:spPr bwMode="auto">
          <a:xfrm>
            <a:off x="0" y="0"/>
            <a:ext cx="4298950" cy="341313"/>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lvl1pPr algn="l" eaLnBrk="1" hangingPunct="1">
              <a:defRPr>
                <a:solidFill>
                  <a:schemeClr val="tx1"/>
                </a:solidFill>
                <a:latin typeface="Times New Roman" pitchFamily="18" charset="0"/>
                <a:cs typeface="+mn-cs"/>
              </a:defRPr>
            </a:lvl1pPr>
          </a:lstStyle>
          <a:p>
            <a:pPr>
              <a:defRPr/>
            </a:pPr>
            <a:endParaRPr lang="tr-TR"/>
          </a:p>
        </p:txBody>
      </p:sp>
      <p:sp>
        <p:nvSpPr>
          <p:cNvPr id="152579" name="Rectangle 3">
            <a:extLst>
              <a:ext uri="{FF2B5EF4-FFF2-40B4-BE49-F238E27FC236}">
                <a16:creationId xmlns:a16="http://schemas.microsoft.com/office/drawing/2014/main" id="{36BAAB5C-DD0E-EB1D-25B0-1F22F83C4CB6}"/>
              </a:ext>
            </a:extLst>
          </p:cNvPr>
          <p:cNvSpPr>
            <a:spLocks noGrp="1" noChangeArrowheads="1"/>
          </p:cNvSpPr>
          <p:nvPr>
            <p:ph type="dt" idx="1"/>
          </p:nvPr>
        </p:nvSpPr>
        <p:spPr bwMode="auto">
          <a:xfrm>
            <a:off x="5622925" y="0"/>
            <a:ext cx="4300538" cy="341313"/>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lvl1pPr algn="r" eaLnBrk="1" hangingPunct="1">
              <a:defRPr>
                <a:solidFill>
                  <a:schemeClr val="tx1"/>
                </a:solidFill>
                <a:latin typeface="Times New Roman" pitchFamily="18" charset="0"/>
                <a:cs typeface="+mn-cs"/>
              </a:defRPr>
            </a:lvl1pPr>
          </a:lstStyle>
          <a:p>
            <a:pPr>
              <a:defRPr/>
            </a:pPr>
            <a:endParaRPr lang="tr-TR"/>
          </a:p>
        </p:txBody>
      </p:sp>
      <p:sp>
        <p:nvSpPr>
          <p:cNvPr id="20484" name="Rectangle 4">
            <a:extLst>
              <a:ext uri="{FF2B5EF4-FFF2-40B4-BE49-F238E27FC236}">
                <a16:creationId xmlns:a16="http://schemas.microsoft.com/office/drawing/2014/main" id="{B8203BE1-E46E-02E2-95DC-6654289C3778}"/>
              </a:ext>
            </a:extLst>
          </p:cNvPr>
          <p:cNvSpPr>
            <a:spLocks noGrp="1" noRot="1" noChangeAspect="1" noChangeArrowheads="1" noTextEdit="1"/>
          </p:cNvSpPr>
          <p:nvPr>
            <p:ph type="sldImg" idx="2"/>
          </p:nvPr>
        </p:nvSpPr>
        <p:spPr bwMode="auto">
          <a:xfrm>
            <a:off x="3268663" y="511175"/>
            <a:ext cx="3392487" cy="2546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81" name="Rectangle 5">
            <a:extLst>
              <a:ext uri="{FF2B5EF4-FFF2-40B4-BE49-F238E27FC236}">
                <a16:creationId xmlns:a16="http://schemas.microsoft.com/office/drawing/2014/main" id="{AB946F57-8235-F1AD-220E-FA03076EA09D}"/>
              </a:ext>
            </a:extLst>
          </p:cNvPr>
          <p:cNvSpPr>
            <a:spLocks noGrp="1" noChangeArrowheads="1"/>
          </p:cNvSpPr>
          <p:nvPr>
            <p:ph type="body" sz="quarter" idx="3"/>
          </p:nvPr>
        </p:nvSpPr>
        <p:spPr bwMode="auto">
          <a:xfrm>
            <a:off x="992188" y="3227388"/>
            <a:ext cx="7940675" cy="3059112"/>
          </a:xfrm>
          <a:prstGeom prst="rect">
            <a:avLst/>
          </a:prstGeom>
          <a:noFill/>
          <a:ln w="9525">
            <a:noFill/>
            <a:miter lim="800000"/>
            <a:headEnd/>
            <a:tailEnd/>
          </a:ln>
          <a:effectLst/>
        </p:spPr>
        <p:txBody>
          <a:bodyPr vert="horz" wrap="square" lIns="92011" tIns="46006" rIns="92011" bIns="46006" numCol="1" anchor="t" anchorCtr="0" compatLnSpc="1">
            <a:prstTxWarp prst="textNoShape">
              <a:avLst/>
            </a:prstTxWarp>
          </a:bodyPr>
          <a:lstStyle/>
          <a:p>
            <a:pPr lvl="0"/>
            <a:r>
              <a:rPr lang="tr-TR" noProof="0"/>
              <a:t>Asıl metin stillerini düzenlemek için tıklatın</a:t>
            </a:r>
          </a:p>
          <a:p>
            <a:pPr lvl="1"/>
            <a:r>
              <a:rPr lang="tr-TR" noProof="0"/>
              <a:t>İkinci düzey</a:t>
            </a:r>
          </a:p>
          <a:p>
            <a:pPr lvl="2"/>
            <a:r>
              <a:rPr lang="tr-TR" noProof="0"/>
              <a:t>Üçüncü düzey</a:t>
            </a:r>
          </a:p>
          <a:p>
            <a:pPr lvl="3"/>
            <a:r>
              <a:rPr lang="tr-TR" noProof="0"/>
              <a:t>Dördüncü düzey</a:t>
            </a:r>
          </a:p>
          <a:p>
            <a:pPr lvl="4"/>
            <a:r>
              <a:rPr lang="tr-TR" noProof="0"/>
              <a:t>Beşinci düzey</a:t>
            </a:r>
          </a:p>
        </p:txBody>
      </p:sp>
      <p:sp>
        <p:nvSpPr>
          <p:cNvPr id="152582" name="Rectangle 6">
            <a:extLst>
              <a:ext uri="{FF2B5EF4-FFF2-40B4-BE49-F238E27FC236}">
                <a16:creationId xmlns:a16="http://schemas.microsoft.com/office/drawing/2014/main" id="{7466B4BC-55FC-E147-B492-A6CB1671B105}"/>
              </a:ext>
            </a:extLst>
          </p:cNvPr>
          <p:cNvSpPr>
            <a:spLocks noGrp="1" noChangeArrowheads="1"/>
          </p:cNvSpPr>
          <p:nvPr>
            <p:ph type="ftr" sz="quarter" idx="4"/>
          </p:nvPr>
        </p:nvSpPr>
        <p:spPr bwMode="auto">
          <a:xfrm>
            <a:off x="0" y="6456363"/>
            <a:ext cx="4298950" cy="339725"/>
          </a:xfrm>
          <a:prstGeom prst="rect">
            <a:avLst/>
          </a:prstGeom>
          <a:noFill/>
          <a:ln w="9525">
            <a:noFill/>
            <a:miter lim="800000"/>
            <a:headEnd/>
            <a:tailEnd/>
          </a:ln>
          <a:effectLst/>
        </p:spPr>
        <p:txBody>
          <a:bodyPr vert="horz" wrap="square" lIns="92011" tIns="46006" rIns="92011" bIns="46006" numCol="1" anchor="b" anchorCtr="0" compatLnSpc="1">
            <a:prstTxWarp prst="textNoShape">
              <a:avLst/>
            </a:prstTxWarp>
          </a:bodyPr>
          <a:lstStyle>
            <a:lvl1pPr algn="l" eaLnBrk="1" hangingPunct="1">
              <a:defRPr>
                <a:solidFill>
                  <a:schemeClr val="tx1"/>
                </a:solidFill>
                <a:latin typeface="Times New Roman" pitchFamily="18" charset="0"/>
                <a:cs typeface="+mn-cs"/>
              </a:defRPr>
            </a:lvl1pPr>
          </a:lstStyle>
          <a:p>
            <a:pPr>
              <a:defRPr/>
            </a:pPr>
            <a:endParaRPr lang="tr-TR"/>
          </a:p>
        </p:txBody>
      </p:sp>
      <p:sp>
        <p:nvSpPr>
          <p:cNvPr id="152583" name="Rectangle 7">
            <a:extLst>
              <a:ext uri="{FF2B5EF4-FFF2-40B4-BE49-F238E27FC236}">
                <a16:creationId xmlns:a16="http://schemas.microsoft.com/office/drawing/2014/main" id="{A7138075-8AAC-FECC-F5F7-2B4299F1EF5D}"/>
              </a:ext>
            </a:extLst>
          </p:cNvPr>
          <p:cNvSpPr>
            <a:spLocks noGrp="1" noChangeArrowheads="1"/>
          </p:cNvSpPr>
          <p:nvPr>
            <p:ph type="sldNum" sz="quarter" idx="5"/>
          </p:nvPr>
        </p:nvSpPr>
        <p:spPr bwMode="auto">
          <a:xfrm>
            <a:off x="5622925" y="6456363"/>
            <a:ext cx="4300538" cy="339725"/>
          </a:xfrm>
          <a:prstGeom prst="rect">
            <a:avLst/>
          </a:prstGeom>
          <a:noFill/>
          <a:ln w="9525">
            <a:noFill/>
            <a:miter lim="800000"/>
            <a:headEnd/>
            <a:tailEnd/>
          </a:ln>
          <a:effectLst/>
        </p:spPr>
        <p:txBody>
          <a:bodyPr vert="horz" wrap="square" lIns="92011" tIns="46006" rIns="92011" bIns="46006" numCol="1" anchor="b" anchorCtr="0" compatLnSpc="1">
            <a:prstTxWarp prst="textNoShape">
              <a:avLst/>
            </a:prstTxWarp>
          </a:bodyPr>
          <a:lstStyle>
            <a:lvl1pPr algn="r" eaLnBrk="1" hangingPunct="1">
              <a:defRPr>
                <a:solidFill>
                  <a:schemeClr val="tx1"/>
                </a:solidFill>
                <a:latin typeface="Times New Roman" panose="02020603050405020304" pitchFamily="18" charset="0"/>
              </a:defRPr>
            </a:lvl1pPr>
          </a:lstStyle>
          <a:p>
            <a:fld id="{94582DA4-737F-454F-B091-F7555132E3EB}" type="slidenum">
              <a:rPr lang="tr-TR" altLang="tr-TR"/>
              <a:pPr/>
              <a:t>‹#›</a:t>
            </a:fld>
            <a:endParaRPr lang="tr-TR" altLang="tr-TR"/>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665C59EE-E172-FC4D-EF73-B4268EDA5CD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fld id="{3CDADA9A-DE53-4A33-BB06-928C6CAB70CB}" type="slidenum">
              <a:rPr lang="tr-TR" altLang="tr-TR">
                <a:solidFill>
                  <a:schemeClr val="tx1"/>
                </a:solidFill>
                <a:latin typeface="Times New Roman" panose="02020603050405020304" pitchFamily="18" charset="0"/>
              </a:rPr>
              <a:pPr/>
              <a:t>1</a:t>
            </a:fld>
            <a:endParaRPr lang="tr-TR" altLang="tr-TR">
              <a:solidFill>
                <a:schemeClr val="tx1"/>
              </a:solidFill>
              <a:latin typeface="Times New Roman" panose="02020603050405020304" pitchFamily="18" charset="0"/>
            </a:endParaRPr>
          </a:p>
        </p:txBody>
      </p:sp>
      <p:sp>
        <p:nvSpPr>
          <p:cNvPr id="23555" name="Rectangle 2">
            <a:extLst>
              <a:ext uri="{FF2B5EF4-FFF2-40B4-BE49-F238E27FC236}">
                <a16:creationId xmlns:a16="http://schemas.microsoft.com/office/drawing/2014/main" id="{6E972E61-E60D-FC52-1474-0A5827A406B6}"/>
              </a:ext>
            </a:extLst>
          </p:cNvPr>
          <p:cNvSpPr>
            <a:spLocks noGrp="1" noRot="1" noChangeAspect="1" noChangeArrowheads="1" noTextEdit="1"/>
          </p:cNvSpPr>
          <p:nvPr>
            <p:ph type="sldImg"/>
          </p:nvPr>
        </p:nvSpPr>
        <p:spPr>
          <a:xfrm>
            <a:off x="3265488" y="511175"/>
            <a:ext cx="3395662" cy="2547938"/>
          </a:xfrm>
          <a:ln/>
        </p:spPr>
      </p:sp>
      <p:sp>
        <p:nvSpPr>
          <p:cNvPr id="23556" name="Rectangle 3">
            <a:extLst>
              <a:ext uri="{FF2B5EF4-FFF2-40B4-BE49-F238E27FC236}">
                <a16:creationId xmlns:a16="http://schemas.microsoft.com/office/drawing/2014/main" id="{0BE1B113-87DD-1274-75AB-B307AF7CF613}"/>
              </a:ext>
            </a:extLst>
          </p:cNvPr>
          <p:cNvSpPr>
            <a:spLocks noGrp="1" noChangeArrowheads="1"/>
          </p:cNvSpPr>
          <p:nvPr>
            <p:ph type="body" idx="1"/>
          </p:nvPr>
        </p:nvSpPr>
        <p:spPr>
          <a:xfrm>
            <a:off x="1323975" y="3228975"/>
            <a:ext cx="7277100" cy="3057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alt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E2D3B718-887A-5D1D-0E41-BB2B920F6F1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fld id="{665A4648-0282-44C1-83B0-97C9C56DA833}" type="slidenum">
              <a:rPr lang="en-AU" altLang="tr-TR">
                <a:solidFill>
                  <a:schemeClr val="tx1"/>
                </a:solidFill>
                <a:latin typeface="Times New Roman" panose="02020603050405020304" pitchFamily="18" charset="0"/>
              </a:rPr>
              <a:pPr/>
              <a:t>5</a:t>
            </a:fld>
            <a:endParaRPr lang="en-AU" altLang="tr-TR">
              <a:solidFill>
                <a:schemeClr val="tx1"/>
              </a:solidFill>
              <a:latin typeface="Times New Roman" panose="02020603050405020304" pitchFamily="18" charset="0"/>
            </a:endParaRPr>
          </a:p>
        </p:txBody>
      </p:sp>
      <p:sp>
        <p:nvSpPr>
          <p:cNvPr id="28675" name="Rectangle 7">
            <a:extLst>
              <a:ext uri="{FF2B5EF4-FFF2-40B4-BE49-F238E27FC236}">
                <a16:creationId xmlns:a16="http://schemas.microsoft.com/office/drawing/2014/main" id="{AAA3DB6E-B29C-A482-3165-9CE06B44835D}"/>
              </a:ext>
            </a:extLst>
          </p:cNvPr>
          <p:cNvSpPr txBox="1">
            <a:spLocks noGrp="1" noChangeArrowheads="1"/>
          </p:cNvSpPr>
          <p:nvPr/>
        </p:nvSpPr>
        <p:spPr bwMode="auto">
          <a:xfrm>
            <a:off x="5626100" y="6457950"/>
            <a:ext cx="42989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lIns="97384" tIns="48691" rIns="97384" bIns="48691" anchor="b"/>
          <a:lstStyle>
            <a:lvl1pPr defTabSz="971550">
              <a:defRPr sz="1200">
                <a:solidFill>
                  <a:schemeClr val="bg1"/>
                </a:solidFill>
                <a:latin typeface="Arial" panose="020B0604020202020204" pitchFamily="34" charset="0"/>
                <a:cs typeface="Arial" panose="020B0604020202020204" pitchFamily="34" charset="0"/>
              </a:defRPr>
            </a:lvl1pPr>
            <a:lvl2pPr marL="742950" indent="-285750" defTabSz="971550">
              <a:defRPr sz="1200">
                <a:solidFill>
                  <a:schemeClr val="bg1"/>
                </a:solidFill>
                <a:latin typeface="Arial" panose="020B0604020202020204" pitchFamily="34" charset="0"/>
                <a:cs typeface="Arial" panose="020B0604020202020204" pitchFamily="34" charset="0"/>
              </a:defRPr>
            </a:lvl2pPr>
            <a:lvl3pPr marL="1143000" indent="-228600" defTabSz="971550">
              <a:defRPr sz="1200">
                <a:solidFill>
                  <a:schemeClr val="bg1"/>
                </a:solidFill>
                <a:latin typeface="Arial" panose="020B0604020202020204" pitchFamily="34" charset="0"/>
                <a:cs typeface="Arial" panose="020B0604020202020204" pitchFamily="34" charset="0"/>
              </a:defRPr>
            </a:lvl3pPr>
            <a:lvl4pPr marL="1600200" indent="-228600" defTabSz="971550">
              <a:defRPr sz="1200">
                <a:solidFill>
                  <a:schemeClr val="bg1"/>
                </a:solidFill>
                <a:latin typeface="Arial" panose="020B0604020202020204" pitchFamily="34" charset="0"/>
                <a:cs typeface="Arial" panose="020B0604020202020204" pitchFamily="34" charset="0"/>
              </a:defRPr>
            </a:lvl4pPr>
            <a:lvl5pPr marL="2057400" indent="-228600" defTabSz="971550">
              <a:defRPr sz="1200">
                <a:solidFill>
                  <a:schemeClr val="bg1"/>
                </a:solidFill>
                <a:latin typeface="Arial" panose="020B0604020202020204" pitchFamily="34" charset="0"/>
                <a:cs typeface="Arial" panose="020B0604020202020204" pitchFamily="34" charset="0"/>
              </a:defRPr>
            </a:lvl5pPr>
            <a:lvl6pPr marL="2514600" indent="-228600" defTabSz="97155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defTabSz="97155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defTabSz="97155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defTabSz="97155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r"/>
            <a:fld id="{59D40718-7461-4F6D-B82C-B934AA6545A8}" type="slidenum">
              <a:rPr lang="en-AU" altLang="tr-TR" sz="1300">
                <a:latin typeface="Times New Roman" panose="02020603050405020304" pitchFamily="18" charset="0"/>
              </a:rPr>
              <a:pPr algn="r"/>
              <a:t>5</a:t>
            </a:fld>
            <a:endParaRPr lang="en-AU" altLang="tr-TR" sz="1300">
              <a:latin typeface="Times New Roman" panose="02020603050405020304" pitchFamily="18" charset="0"/>
            </a:endParaRPr>
          </a:p>
        </p:txBody>
      </p:sp>
      <p:sp>
        <p:nvSpPr>
          <p:cNvPr id="28676" name="Rectangle 2">
            <a:extLst>
              <a:ext uri="{FF2B5EF4-FFF2-40B4-BE49-F238E27FC236}">
                <a16:creationId xmlns:a16="http://schemas.microsoft.com/office/drawing/2014/main" id="{552DE145-19D8-00ED-A677-E7BF03FE3334}"/>
              </a:ext>
            </a:extLst>
          </p:cNvPr>
          <p:cNvSpPr>
            <a:spLocks noGrp="1" noRot="1" noChangeAspect="1" noChangeArrowheads="1" noTextEdit="1"/>
          </p:cNvSpPr>
          <p:nvPr>
            <p:ph type="sldImg"/>
          </p:nvPr>
        </p:nvSpPr>
        <p:spPr>
          <a:xfrm>
            <a:off x="3265488" y="511175"/>
            <a:ext cx="3395662" cy="2547938"/>
          </a:xfrm>
          <a:ln/>
        </p:spPr>
      </p:sp>
      <p:sp>
        <p:nvSpPr>
          <p:cNvPr id="28677" name="Rectangle 3">
            <a:extLst>
              <a:ext uri="{FF2B5EF4-FFF2-40B4-BE49-F238E27FC236}">
                <a16:creationId xmlns:a16="http://schemas.microsoft.com/office/drawing/2014/main" id="{434D7391-795A-AC58-8633-1E3D33E4777F}"/>
              </a:ext>
            </a:extLst>
          </p:cNvPr>
          <p:cNvSpPr>
            <a:spLocks noGrp="1" noChangeArrowheads="1"/>
          </p:cNvSpPr>
          <p:nvPr>
            <p:ph type="body" idx="1"/>
          </p:nvPr>
        </p:nvSpPr>
        <p:spPr>
          <a:xfrm>
            <a:off x="1323975" y="3227388"/>
            <a:ext cx="7277100" cy="30591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alt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9DA81760-D591-AE90-5BEE-FE6069655CD3}"/>
              </a:ext>
            </a:extLst>
          </p:cNvPr>
          <p:cNvSpPr>
            <a:spLocks noGrp="1" noRot="1" noChangeAspect="1" noChangeArrowheads="1" noTextEdit="1"/>
          </p:cNvSpPr>
          <p:nvPr>
            <p:ph type="sldImg"/>
          </p:nvPr>
        </p:nvSpPr>
        <p:spPr>
          <a:ln/>
        </p:spPr>
      </p:sp>
      <p:sp>
        <p:nvSpPr>
          <p:cNvPr id="31747" name="Rectangle 3">
            <a:extLst>
              <a:ext uri="{FF2B5EF4-FFF2-40B4-BE49-F238E27FC236}">
                <a16:creationId xmlns:a16="http://schemas.microsoft.com/office/drawing/2014/main" id="{481E8BB8-C3E7-0915-C6C9-5F45F981E88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r-TR" alt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ayt Görüntüsü Yer Tutucusu 1">
            <a:extLst>
              <a:ext uri="{FF2B5EF4-FFF2-40B4-BE49-F238E27FC236}">
                <a16:creationId xmlns:a16="http://schemas.microsoft.com/office/drawing/2014/main" id="{09A4914C-ED53-3601-3D9F-59645D30549C}"/>
              </a:ext>
            </a:extLst>
          </p:cNvPr>
          <p:cNvSpPr>
            <a:spLocks noGrp="1" noRot="1" noChangeAspect="1" noChangeArrowheads="1" noTextEdit="1"/>
          </p:cNvSpPr>
          <p:nvPr>
            <p:ph type="sldImg"/>
          </p:nvPr>
        </p:nvSpPr>
        <p:spPr>
          <a:ln/>
        </p:spPr>
      </p:sp>
      <p:sp>
        <p:nvSpPr>
          <p:cNvPr id="51203" name="Not Yer Tutucusu 2">
            <a:extLst>
              <a:ext uri="{FF2B5EF4-FFF2-40B4-BE49-F238E27FC236}">
                <a16:creationId xmlns:a16="http://schemas.microsoft.com/office/drawing/2014/main" id="{8DAD2FFF-5419-F00A-D030-BE1C7F097A3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r-TR" altLang="tr-TR">
              <a:latin typeface="Times New Roman Tur"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0A5EF184-F935-7E88-82DD-58694B6656E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fld id="{1B4BF514-317E-48D6-9E55-1C684CCE7421}" type="slidenum">
              <a:rPr lang="tr-TR" altLang="tr-TR">
                <a:solidFill>
                  <a:schemeClr val="tx1"/>
                </a:solidFill>
                <a:latin typeface="Times New Roman" panose="02020603050405020304" pitchFamily="18" charset="0"/>
              </a:rPr>
              <a:pPr/>
              <a:t>36</a:t>
            </a:fld>
            <a:endParaRPr lang="tr-TR" altLang="tr-TR">
              <a:solidFill>
                <a:schemeClr val="tx1"/>
              </a:solidFill>
              <a:latin typeface="Times New Roman" panose="02020603050405020304" pitchFamily="18" charset="0"/>
            </a:endParaRPr>
          </a:p>
        </p:txBody>
      </p:sp>
      <p:sp>
        <p:nvSpPr>
          <p:cNvPr id="63491" name="Rectangle 2">
            <a:extLst>
              <a:ext uri="{FF2B5EF4-FFF2-40B4-BE49-F238E27FC236}">
                <a16:creationId xmlns:a16="http://schemas.microsoft.com/office/drawing/2014/main" id="{1D943A78-C97A-64FA-67ED-6ADD71D80FA9}"/>
              </a:ext>
            </a:extLst>
          </p:cNvPr>
          <p:cNvSpPr>
            <a:spLocks noGrp="1" noRot="1" noChangeAspect="1" noChangeArrowheads="1" noTextEdit="1"/>
          </p:cNvSpPr>
          <p:nvPr>
            <p:ph type="sldImg"/>
          </p:nvPr>
        </p:nvSpPr>
        <p:spPr>
          <a:xfrm>
            <a:off x="3265488" y="511175"/>
            <a:ext cx="3395662" cy="2547938"/>
          </a:xfrm>
          <a:ln/>
        </p:spPr>
      </p:sp>
      <p:sp>
        <p:nvSpPr>
          <p:cNvPr id="63492" name="Rectangle 3">
            <a:extLst>
              <a:ext uri="{FF2B5EF4-FFF2-40B4-BE49-F238E27FC236}">
                <a16:creationId xmlns:a16="http://schemas.microsoft.com/office/drawing/2014/main" id="{73AABA91-2A3D-F006-E87D-F1B0B90FD5AA}"/>
              </a:ext>
            </a:extLst>
          </p:cNvPr>
          <p:cNvSpPr>
            <a:spLocks noGrp="1" noChangeArrowheads="1"/>
          </p:cNvSpPr>
          <p:nvPr>
            <p:ph type="body" idx="1"/>
          </p:nvPr>
        </p:nvSpPr>
        <p:spPr>
          <a:xfrm>
            <a:off x="1323975" y="3228975"/>
            <a:ext cx="7277100" cy="30575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AU" alt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7"/>
            <a:ext cx="7772400" cy="1470025"/>
          </a:xfrm>
        </p:spPr>
        <p:txBody>
          <a:bodyPr/>
          <a:lstStyle/>
          <a:p>
            <a:r>
              <a:rPr lang="tr-TR"/>
              <a:t>Asıl başlık stili için tıklatın</a:t>
            </a: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a:extLst>
              <a:ext uri="{FF2B5EF4-FFF2-40B4-BE49-F238E27FC236}">
                <a16:creationId xmlns:a16="http://schemas.microsoft.com/office/drawing/2014/main" id="{DA400F32-82FE-31A8-5320-5245AC961451}"/>
              </a:ext>
            </a:extLst>
          </p:cNvPr>
          <p:cNvSpPr>
            <a:spLocks noGrp="1"/>
          </p:cNvSpPr>
          <p:nvPr>
            <p:ph type="dt" sz="half" idx="10"/>
          </p:nvPr>
        </p:nvSpPr>
        <p:spPr/>
        <p:txBody>
          <a:bodyPr/>
          <a:lstStyle>
            <a:lvl1pPr>
              <a:defRPr/>
            </a:lvl1pPr>
          </a:lstStyle>
          <a:p>
            <a:pPr>
              <a:defRPr/>
            </a:pPr>
            <a:fld id="{CA48B6F7-330E-4959-8B5F-09FDEE347E24}" type="datetimeFigureOut">
              <a:rPr lang="tr-TR"/>
              <a:pPr>
                <a:defRPr/>
              </a:pPr>
              <a:t>1.10.2026</a:t>
            </a:fld>
            <a:endParaRPr lang="tr-TR"/>
          </a:p>
        </p:txBody>
      </p:sp>
      <p:sp>
        <p:nvSpPr>
          <p:cNvPr id="5" name="4 Altbilgi Yer Tutucusu">
            <a:extLst>
              <a:ext uri="{FF2B5EF4-FFF2-40B4-BE49-F238E27FC236}">
                <a16:creationId xmlns:a16="http://schemas.microsoft.com/office/drawing/2014/main" id="{EDAAA273-7382-F959-5F70-EAB54B29AE57}"/>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2C6D3AED-11C6-A3E3-9240-EEB01EB94DA7}"/>
              </a:ext>
            </a:extLst>
          </p:cNvPr>
          <p:cNvSpPr>
            <a:spLocks noGrp="1"/>
          </p:cNvSpPr>
          <p:nvPr>
            <p:ph type="sldNum" sz="quarter" idx="12"/>
          </p:nvPr>
        </p:nvSpPr>
        <p:spPr/>
        <p:txBody>
          <a:bodyPr/>
          <a:lstStyle>
            <a:lvl1pPr>
              <a:defRPr/>
            </a:lvl1pPr>
          </a:lstStyle>
          <a:p>
            <a:fld id="{044955AE-A78F-4195-8EAA-C3F48F6F7006}" type="slidenum">
              <a:rPr lang="tr-TR" altLang="tr-TR"/>
              <a:pPr/>
              <a:t>‹#›</a:t>
            </a:fld>
            <a:endParaRPr lang="tr-TR" altLang="tr-TR"/>
          </a:p>
        </p:txBody>
      </p:sp>
    </p:spTree>
    <p:extLst>
      <p:ext uri="{BB962C8B-B14F-4D97-AF65-F5344CB8AC3E}">
        <p14:creationId xmlns:p14="http://schemas.microsoft.com/office/powerpoint/2010/main" val="994856914"/>
      </p:ext>
    </p:extLst>
  </p:cSld>
  <p:clrMapOvr>
    <a:masterClrMapping/>
  </p:clrMapOvr>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a:extLst>
              <a:ext uri="{FF2B5EF4-FFF2-40B4-BE49-F238E27FC236}">
                <a16:creationId xmlns:a16="http://schemas.microsoft.com/office/drawing/2014/main" id="{98814DA5-3649-BE1D-A87F-4F3BBF89CE3C}"/>
              </a:ext>
            </a:extLst>
          </p:cNvPr>
          <p:cNvSpPr>
            <a:spLocks noGrp="1"/>
          </p:cNvSpPr>
          <p:nvPr>
            <p:ph type="dt" sz="half" idx="10"/>
          </p:nvPr>
        </p:nvSpPr>
        <p:spPr/>
        <p:txBody>
          <a:bodyPr/>
          <a:lstStyle>
            <a:lvl1pPr>
              <a:defRPr/>
            </a:lvl1pPr>
          </a:lstStyle>
          <a:p>
            <a:pPr>
              <a:defRPr/>
            </a:pPr>
            <a:endParaRPr lang="en-AU"/>
          </a:p>
        </p:txBody>
      </p:sp>
      <p:sp>
        <p:nvSpPr>
          <p:cNvPr id="5" name="4 Altbilgi Yer Tutucusu">
            <a:extLst>
              <a:ext uri="{FF2B5EF4-FFF2-40B4-BE49-F238E27FC236}">
                <a16:creationId xmlns:a16="http://schemas.microsoft.com/office/drawing/2014/main" id="{96E5BA89-6DF2-39EF-9945-FCA71BB5612B}"/>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69ABCDAF-244B-3B50-ECAB-60E2D5D303DB}"/>
              </a:ext>
            </a:extLst>
          </p:cNvPr>
          <p:cNvSpPr>
            <a:spLocks noGrp="1"/>
          </p:cNvSpPr>
          <p:nvPr>
            <p:ph type="sldNum" sz="quarter" idx="12"/>
          </p:nvPr>
        </p:nvSpPr>
        <p:spPr/>
        <p:txBody>
          <a:bodyPr/>
          <a:lstStyle>
            <a:lvl1pPr>
              <a:defRPr/>
            </a:lvl1pPr>
          </a:lstStyle>
          <a:p>
            <a:fld id="{3CBC6914-1DEE-49E9-8A62-E4877725072B}" type="slidenum">
              <a:rPr lang="tr-TR" altLang="tr-TR"/>
              <a:pPr/>
              <a:t>‹#›</a:t>
            </a:fld>
            <a:endParaRPr lang="tr-TR" altLang="tr-TR"/>
          </a:p>
        </p:txBody>
      </p:sp>
    </p:spTree>
    <p:extLst>
      <p:ext uri="{BB962C8B-B14F-4D97-AF65-F5344CB8AC3E}">
        <p14:creationId xmlns:p14="http://schemas.microsoft.com/office/powerpoint/2010/main" val="1883495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2"/>
            <a:ext cx="7772400"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a:extLst>
              <a:ext uri="{FF2B5EF4-FFF2-40B4-BE49-F238E27FC236}">
                <a16:creationId xmlns:a16="http://schemas.microsoft.com/office/drawing/2014/main" id="{C110E67D-8D27-0B69-4E34-7710BD1E6E54}"/>
              </a:ext>
            </a:extLst>
          </p:cNvPr>
          <p:cNvSpPr>
            <a:spLocks noGrp="1"/>
          </p:cNvSpPr>
          <p:nvPr>
            <p:ph type="dt" sz="half" idx="10"/>
          </p:nvPr>
        </p:nvSpPr>
        <p:spPr/>
        <p:txBody>
          <a:bodyPr/>
          <a:lstStyle>
            <a:lvl1pPr>
              <a:defRPr/>
            </a:lvl1pPr>
          </a:lstStyle>
          <a:p>
            <a:pPr>
              <a:defRPr/>
            </a:pPr>
            <a:fld id="{3E5F4074-8E98-48FF-B641-7F771CD680AD}" type="datetimeFigureOut">
              <a:rPr lang="tr-TR"/>
              <a:pPr>
                <a:defRPr/>
              </a:pPr>
              <a:t>1.10.2026</a:t>
            </a:fld>
            <a:endParaRPr lang="tr-TR"/>
          </a:p>
        </p:txBody>
      </p:sp>
      <p:sp>
        <p:nvSpPr>
          <p:cNvPr id="5" name="4 Altbilgi Yer Tutucusu">
            <a:extLst>
              <a:ext uri="{FF2B5EF4-FFF2-40B4-BE49-F238E27FC236}">
                <a16:creationId xmlns:a16="http://schemas.microsoft.com/office/drawing/2014/main" id="{B43E404E-BDF1-2250-8CBE-0F57CFFEEF60}"/>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5B832FB0-BC79-716B-F84A-2F8439BD195E}"/>
              </a:ext>
            </a:extLst>
          </p:cNvPr>
          <p:cNvSpPr>
            <a:spLocks noGrp="1"/>
          </p:cNvSpPr>
          <p:nvPr>
            <p:ph type="sldNum" sz="quarter" idx="12"/>
          </p:nvPr>
        </p:nvSpPr>
        <p:spPr/>
        <p:txBody>
          <a:bodyPr/>
          <a:lstStyle>
            <a:lvl1pPr>
              <a:defRPr/>
            </a:lvl1pPr>
          </a:lstStyle>
          <a:p>
            <a:fld id="{EF3844CF-F3B3-4964-9828-CC022390EEE6}" type="slidenum">
              <a:rPr lang="tr-TR" altLang="tr-TR"/>
              <a:pPr/>
              <a:t>‹#›</a:t>
            </a:fld>
            <a:endParaRPr lang="tr-TR" altLang="tr-TR"/>
          </a:p>
        </p:txBody>
      </p:sp>
    </p:spTree>
    <p:extLst>
      <p:ext uri="{BB962C8B-B14F-4D97-AF65-F5344CB8AC3E}">
        <p14:creationId xmlns:p14="http://schemas.microsoft.com/office/powerpoint/2010/main" val="4233993590"/>
      </p:ext>
    </p:extLst>
  </p:cSld>
  <p:clrMapOvr>
    <a:masterClrMapping/>
  </p:clrMapOvr>
  <p:hf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3 Veri Yer Tutucusu">
            <a:extLst>
              <a:ext uri="{FF2B5EF4-FFF2-40B4-BE49-F238E27FC236}">
                <a16:creationId xmlns:a16="http://schemas.microsoft.com/office/drawing/2014/main" id="{C72DA7BF-C181-0A54-89E9-09107A44F411}"/>
              </a:ext>
            </a:extLst>
          </p:cNvPr>
          <p:cNvSpPr>
            <a:spLocks noGrp="1"/>
          </p:cNvSpPr>
          <p:nvPr>
            <p:ph type="dt" sz="half" idx="10"/>
          </p:nvPr>
        </p:nvSpPr>
        <p:spPr/>
        <p:txBody>
          <a:bodyPr/>
          <a:lstStyle>
            <a:lvl1pPr>
              <a:defRPr/>
            </a:lvl1pPr>
          </a:lstStyle>
          <a:p>
            <a:pPr>
              <a:defRPr/>
            </a:pPr>
            <a:fld id="{5C355833-50B2-409C-87FF-D20398D540B7}" type="datetimeFigureOut">
              <a:rPr lang="tr-TR"/>
              <a:pPr>
                <a:defRPr/>
              </a:pPr>
              <a:t>1.10.2026</a:t>
            </a:fld>
            <a:endParaRPr lang="tr-TR"/>
          </a:p>
        </p:txBody>
      </p:sp>
      <p:sp>
        <p:nvSpPr>
          <p:cNvPr id="6" name="4 Altbilgi Yer Tutucusu">
            <a:extLst>
              <a:ext uri="{FF2B5EF4-FFF2-40B4-BE49-F238E27FC236}">
                <a16:creationId xmlns:a16="http://schemas.microsoft.com/office/drawing/2014/main" id="{76C778D6-A2B8-C0E2-5066-4A1076C5627D}"/>
              </a:ext>
            </a:extLst>
          </p:cNvPr>
          <p:cNvSpPr>
            <a:spLocks noGrp="1"/>
          </p:cNvSpPr>
          <p:nvPr>
            <p:ph type="ftr" sz="quarter" idx="11"/>
          </p:nvPr>
        </p:nvSpPr>
        <p:spPr/>
        <p:txBody>
          <a:bodyPr/>
          <a:lstStyle>
            <a:lvl1pPr>
              <a:defRPr/>
            </a:lvl1pPr>
          </a:lstStyle>
          <a:p>
            <a:pPr>
              <a:defRPr/>
            </a:pPr>
            <a:endParaRPr lang="tr-TR"/>
          </a:p>
        </p:txBody>
      </p:sp>
      <p:sp>
        <p:nvSpPr>
          <p:cNvPr id="7" name="5 Slayt Numarası Yer Tutucusu">
            <a:extLst>
              <a:ext uri="{FF2B5EF4-FFF2-40B4-BE49-F238E27FC236}">
                <a16:creationId xmlns:a16="http://schemas.microsoft.com/office/drawing/2014/main" id="{A1911FB4-141B-CD9D-40D5-7FEA82A2A7D6}"/>
              </a:ext>
            </a:extLst>
          </p:cNvPr>
          <p:cNvSpPr>
            <a:spLocks noGrp="1"/>
          </p:cNvSpPr>
          <p:nvPr>
            <p:ph type="sldNum" sz="quarter" idx="12"/>
          </p:nvPr>
        </p:nvSpPr>
        <p:spPr/>
        <p:txBody>
          <a:bodyPr/>
          <a:lstStyle>
            <a:lvl1pPr>
              <a:defRPr/>
            </a:lvl1pPr>
          </a:lstStyle>
          <a:p>
            <a:fld id="{D85D1F47-E114-477C-B381-22D1A3314CAB}" type="slidenum">
              <a:rPr lang="tr-TR" altLang="tr-TR"/>
              <a:pPr/>
              <a:t>‹#›</a:t>
            </a:fld>
            <a:endParaRPr lang="tr-TR" altLang="tr-TR"/>
          </a:p>
        </p:txBody>
      </p:sp>
    </p:spTree>
    <p:extLst>
      <p:ext uri="{BB962C8B-B14F-4D97-AF65-F5344CB8AC3E}">
        <p14:creationId xmlns:p14="http://schemas.microsoft.com/office/powerpoint/2010/main" val="3534988495"/>
      </p:ext>
    </p:extLst>
  </p:cSld>
  <p:clrMapOvr>
    <a:masterClrMapping/>
  </p:clrMapOvr>
  <p:hf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3 Veri Yer Tutucusu">
            <a:extLst>
              <a:ext uri="{FF2B5EF4-FFF2-40B4-BE49-F238E27FC236}">
                <a16:creationId xmlns:a16="http://schemas.microsoft.com/office/drawing/2014/main" id="{4D01FC65-46A5-3A03-7DAE-C27020B62EC7}"/>
              </a:ext>
            </a:extLst>
          </p:cNvPr>
          <p:cNvSpPr>
            <a:spLocks noGrp="1"/>
          </p:cNvSpPr>
          <p:nvPr>
            <p:ph type="dt" sz="half" idx="10"/>
          </p:nvPr>
        </p:nvSpPr>
        <p:spPr/>
        <p:txBody>
          <a:bodyPr/>
          <a:lstStyle>
            <a:lvl1pPr>
              <a:defRPr/>
            </a:lvl1pPr>
          </a:lstStyle>
          <a:p>
            <a:pPr>
              <a:defRPr/>
            </a:pPr>
            <a:fld id="{3A816E38-A5A9-45FB-97E9-8603CBC1F358}" type="datetimeFigureOut">
              <a:rPr lang="tr-TR"/>
              <a:pPr>
                <a:defRPr/>
              </a:pPr>
              <a:t>1.10.2026</a:t>
            </a:fld>
            <a:endParaRPr lang="tr-TR"/>
          </a:p>
        </p:txBody>
      </p:sp>
      <p:sp>
        <p:nvSpPr>
          <p:cNvPr id="8" name="4 Altbilgi Yer Tutucusu">
            <a:extLst>
              <a:ext uri="{FF2B5EF4-FFF2-40B4-BE49-F238E27FC236}">
                <a16:creationId xmlns:a16="http://schemas.microsoft.com/office/drawing/2014/main" id="{D15012A9-85C4-300D-ACC0-BD27D82EE87A}"/>
              </a:ext>
            </a:extLst>
          </p:cNvPr>
          <p:cNvSpPr>
            <a:spLocks noGrp="1"/>
          </p:cNvSpPr>
          <p:nvPr>
            <p:ph type="ftr" sz="quarter" idx="11"/>
          </p:nvPr>
        </p:nvSpPr>
        <p:spPr/>
        <p:txBody>
          <a:bodyPr/>
          <a:lstStyle>
            <a:lvl1pPr>
              <a:defRPr/>
            </a:lvl1pPr>
          </a:lstStyle>
          <a:p>
            <a:pPr>
              <a:defRPr/>
            </a:pPr>
            <a:endParaRPr lang="tr-TR"/>
          </a:p>
        </p:txBody>
      </p:sp>
      <p:sp>
        <p:nvSpPr>
          <p:cNvPr id="9" name="5 Slayt Numarası Yer Tutucusu">
            <a:extLst>
              <a:ext uri="{FF2B5EF4-FFF2-40B4-BE49-F238E27FC236}">
                <a16:creationId xmlns:a16="http://schemas.microsoft.com/office/drawing/2014/main" id="{1607A3D2-282C-EBF4-B140-1B1EA078BFDF}"/>
              </a:ext>
            </a:extLst>
          </p:cNvPr>
          <p:cNvSpPr>
            <a:spLocks noGrp="1"/>
          </p:cNvSpPr>
          <p:nvPr>
            <p:ph type="sldNum" sz="quarter" idx="12"/>
          </p:nvPr>
        </p:nvSpPr>
        <p:spPr/>
        <p:txBody>
          <a:bodyPr/>
          <a:lstStyle>
            <a:lvl1pPr>
              <a:defRPr/>
            </a:lvl1pPr>
          </a:lstStyle>
          <a:p>
            <a:fld id="{994D913A-5A38-4098-A53F-439A8988F906}" type="slidenum">
              <a:rPr lang="tr-TR" altLang="tr-TR"/>
              <a:pPr/>
              <a:t>‹#›</a:t>
            </a:fld>
            <a:endParaRPr lang="tr-TR" altLang="tr-TR"/>
          </a:p>
        </p:txBody>
      </p:sp>
    </p:spTree>
    <p:extLst>
      <p:ext uri="{BB962C8B-B14F-4D97-AF65-F5344CB8AC3E}">
        <p14:creationId xmlns:p14="http://schemas.microsoft.com/office/powerpoint/2010/main" val="2263233556"/>
      </p:ext>
    </p:extLst>
  </p:cSld>
  <p:clrMapOvr>
    <a:masterClrMapping/>
  </p:clrMapOvr>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3 Veri Yer Tutucusu">
            <a:extLst>
              <a:ext uri="{FF2B5EF4-FFF2-40B4-BE49-F238E27FC236}">
                <a16:creationId xmlns:a16="http://schemas.microsoft.com/office/drawing/2014/main" id="{7334D8ED-8619-32E1-8346-A3CC9B8D3569}"/>
              </a:ext>
            </a:extLst>
          </p:cNvPr>
          <p:cNvSpPr>
            <a:spLocks noGrp="1"/>
          </p:cNvSpPr>
          <p:nvPr>
            <p:ph type="dt" sz="half" idx="10"/>
          </p:nvPr>
        </p:nvSpPr>
        <p:spPr/>
        <p:txBody>
          <a:bodyPr/>
          <a:lstStyle>
            <a:lvl1pPr>
              <a:defRPr/>
            </a:lvl1pPr>
          </a:lstStyle>
          <a:p>
            <a:pPr>
              <a:defRPr/>
            </a:pPr>
            <a:fld id="{DDA1A5CB-40A4-46D1-A3B5-17A4DBCA60F7}" type="datetimeFigureOut">
              <a:rPr lang="tr-TR"/>
              <a:pPr>
                <a:defRPr/>
              </a:pPr>
              <a:t>1.10.2026</a:t>
            </a:fld>
            <a:endParaRPr lang="tr-TR"/>
          </a:p>
        </p:txBody>
      </p:sp>
      <p:sp>
        <p:nvSpPr>
          <p:cNvPr id="4" name="4 Altbilgi Yer Tutucusu">
            <a:extLst>
              <a:ext uri="{FF2B5EF4-FFF2-40B4-BE49-F238E27FC236}">
                <a16:creationId xmlns:a16="http://schemas.microsoft.com/office/drawing/2014/main" id="{0C903F0A-5CBE-818B-6E3D-E1479E2912C1}"/>
              </a:ext>
            </a:extLst>
          </p:cNvPr>
          <p:cNvSpPr>
            <a:spLocks noGrp="1"/>
          </p:cNvSpPr>
          <p:nvPr>
            <p:ph type="ftr" sz="quarter" idx="11"/>
          </p:nvPr>
        </p:nvSpPr>
        <p:spPr/>
        <p:txBody>
          <a:bodyPr/>
          <a:lstStyle>
            <a:lvl1pPr>
              <a:defRPr/>
            </a:lvl1pPr>
          </a:lstStyle>
          <a:p>
            <a:pPr>
              <a:defRPr/>
            </a:pPr>
            <a:endParaRPr lang="tr-TR"/>
          </a:p>
        </p:txBody>
      </p:sp>
      <p:sp>
        <p:nvSpPr>
          <p:cNvPr id="5" name="5 Slayt Numarası Yer Tutucusu">
            <a:extLst>
              <a:ext uri="{FF2B5EF4-FFF2-40B4-BE49-F238E27FC236}">
                <a16:creationId xmlns:a16="http://schemas.microsoft.com/office/drawing/2014/main" id="{586101A0-824E-2491-5FDA-64B6AD810016}"/>
              </a:ext>
            </a:extLst>
          </p:cNvPr>
          <p:cNvSpPr>
            <a:spLocks noGrp="1"/>
          </p:cNvSpPr>
          <p:nvPr>
            <p:ph type="sldNum" sz="quarter" idx="12"/>
          </p:nvPr>
        </p:nvSpPr>
        <p:spPr/>
        <p:txBody>
          <a:bodyPr/>
          <a:lstStyle>
            <a:lvl1pPr>
              <a:defRPr/>
            </a:lvl1pPr>
          </a:lstStyle>
          <a:p>
            <a:fld id="{22C605CA-BB5F-4AAA-8203-F7175E013829}" type="slidenum">
              <a:rPr lang="tr-TR" altLang="tr-TR"/>
              <a:pPr/>
              <a:t>‹#›</a:t>
            </a:fld>
            <a:endParaRPr lang="tr-TR" altLang="tr-TR"/>
          </a:p>
        </p:txBody>
      </p:sp>
    </p:spTree>
    <p:extLst>
      <p:ext uri="{BB962C8B-B14F-4D97-AF65-F5344CB8AC3E}">
        <p14:creationId xmlns:p14="http://schemas.microsoft.com/office/powerpoint/2010/main" val="1544838713"/>
      </p:ext>
    </p:extLst>
  </p:cSld>
  <p:clrMapOvr>
    <a:masterClrMapping/>
  </p:clrMapOvr>
  <p:hf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Rectangle 72">
            <a:extLst>
              <a:ext uri="{FF2B5EF4-FFF2-40B4-BE49-F238E27FC236}">
                <a16:creationId xmlns:a16="http://schemas.microsoft.com/office/drawing/2014/main" id="{71658641-620A-7CE0-0493-52663B22B074}"/>
              </a:ext>
            </a:extLst>
          </p:cNvPr>
          <p:cNvSpPr txBox="1">
            <a:spLocks noGrp="1" noChangeArrowheads="1"/>
          </p:cNvSpPr>
          <p:nvPr userDrawn="1"/>
        </p:nvSpPr>
        <p:spPr bwMode="auto">
          <a:xfrm>
            <a:off x="7216775" y="6500813"/>
            <a:ext cx="1905000" cy="457200"/>
          </a:xfrm>
          <a:prstGeom prst="rect">
            <a:avLst/>
          </a:prstGeom>
          <a:noFill/>
          <a:ln>
            <a:noFill/>
          </a:ln>
        </p:spPr>
        <p:txBody>
          <a:bodyPr wrap="none" lIns="92075" tIns="46038" rIns="92075" bIns="46038" anchor="ct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r"/>
            <a:fld id="{30A81B8A-D3F7-4E5D-827F-843512747D19}" type="slidenum">
              <a:rPr lang="en-AU" altLang="tr-TR" sz="1400" b="1"/>
              <a:pPr algn="r"/>
              <a:t>‹#›</a:t>
            </a:fld>
            <a:r>
              <a:rPr lang="tr-TR" altLang="tr-TR" sz="1400" b="1"/>
              <a:t>/38</a:t>
            </a:r>
            <a:endParaRPr lang="en-AU" altLang="tr-TR" sz="1400" b="1"/>
          </a:p>
        </p:txBody>
      </p:sp>
      <p:sp>
        <p:nvSpPr>
          <p:cNvPr id="3" name="1 Veri Yer Tutucusu">
            <a:extLst>
              <a:ext uri="{FF2B5EF4-FFF2-40B4-BE49-F238E27FC236}">
                <a16:creationId xmlns:a16="http://schemas.microsoft.com/office/drawing/2014/main" id="{07D1CFF4-267E-0ADB-1B29-ACD05C7DD8F7}"/>
              </a:ext>
            </a:extLst>
          </p:cNvPr>
          <p:cNvSpPr>
            <a:spLocks noGrp="1"/>
          </p:cNvSpPr>
          <p:nvPr>
            <p:ph type="dt" sz="half" idx="10"/>
          </p:nvPr>
        </p:nvSpPr>
        <p:spPr/>
        <p:txBody>
          <a:bodyPr/>
          <a:lstStyle>
            <a:lvl1pPr>
              <a:defRPr/>
            </a:lvl1pPr>
          </a:lstStyle>
          <a:p>
            <a:pPr>
              <a:defRPr/>
            </a:pPr>
            <a:fld id="{B1204233-6A6F-4AF4-A93A-736E9829596B}" type="datetimeFigureOut">
              <a:rPr lang="tr-TR"/>
              <a:pPr>
                <a:defRPr/>
              </a:pPr>
              <a:t>1.10.2026</a:t>
            </a:fld>
            <a:endParaRPr lang="tr-TR"/>
          </a:p>
        </p:txBody>
      </p:sp>
      <p:sp>
        <p:nvSpPr>
          <p:cNvPr id="4" name="2 Altbilgi Yer Tutucusu">
            <a:extLst>
              <a:ext uri="{FF2B5EF4-FFF2-40B4-BE49-F238E27FC236}">
                <a16:creationId xmlns:a16="http://schemas.microsoft.com/office/drawing/2014/main" id="{0571C85E-A97F-0CED-2D02-2ABC1D75603A}"/>
              </a:ext>
            </a:extLst>
          </p:cNvPr>
          <p:cNvSpPr>
            <a:spLocks noGrp="1"/>
          </p:cNvSpPr>
          <p:nvPr>
            <p:ph type="ftr" sz="quarter" idx="11"/>
          </p:nvPr>
        </p:nvSpPr>
        <p:spPr/>
        <p:txBody>
          <a:bodyPr/>
          <a:lstStyle>
            <a:lvl1pPr>
              <a:defRPr/>
            </a:lvl1pPr>
          </a:lstStyle>
          <a:p>
            <a:pPr>
              <a:defRPr/>
            </a:pPr>
            <a:endParaRPr lang="tr-TR"/>
          </a:p>
        </p:txBody>
      </p:sp>
      <p:sp>
        <p:nvSpPr>
          <p:cNvPr id="5" name="3 Slayt Numarası Yer Tutucusu">
            <a:extLst>
              <a:ext uri="{FF2B5EF4-FFF2-40B4-BE49-F238E27FC236}">
                <a16:creationId xmlns:a16="http://schemas.microsoft.com/office/drawing/2014/main" id="{25D43DF2-C158-6B0D-2F88-C2985F9D62CB}"/>
              </a:ext>
            </a:extLst>
          </p:cNvPr>
          <p:cNvSpPr>
            <a:spLocks noGrp="1"/>
          </p:cNvSpPr>
          <p:nvPr>
            <p:ph type="sldNum" sz="quarter" idx="12"/>
          </p:nvPr>
        </p:nvSpPr>
        <p:spPr/>
        <p:txBody>
          <a:bodyPr/>
          <a:lstStyle>
            <a:lvl1pPr>
              <a:defRPr/>
            </a:lvl1pPr>
          </a:lstStyle>
          <a:p>
            <a:fld id="{6C094756-5AEA-4251-B50E-E4ED1FA09582}" type="slidenum">
              <a:rPr lang="tr-TR" altLang="tr-TR"/>
              <a:pPr/>
              <a:t>‹#›</a:t>
            </a:fld>
            <a:endParaRPr lang="tr-TR" altLang="tr-TR"/>
          </a:p>
        </p:txBody>
      </p:sp>
    </p:spTree>
    <p:extLst>
      <p:ext uri="{BB962C8B-B14F-4D97-AF65-F5344CB8AC3E}">
        <p14:creationId xmlns:p14="http://schemas.microsoft.com/office/powerpoint/2010/main" val="138511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1" y="273050"/>
            <a:ext cx="3008313"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3 Veri Yer Tutucusu">
            <a:extLst>
              <a:ext uri="{FF2B5EF4-FFF2-40B4-BE49-F238E27FC236}">
                <a16:creationId xmlns:a16="http://schemas.microsoft.com/office/drawing/2014/main" id="{06720C9E-4EBB-82E3-9B26-24172BE528C9}"/>
              </a:ext>
            </a:extLst>
          </p:cNvPr>
          <p:cNvSpPr>
            <a:spLocks noGrp="1"/>
          </p:cNvSpPr>
          <p:nvPr>
            <p:ph type="dt" sz="half" idx="10"/>
          </p:nvPr>
        </p:nvSpPr>
        <p:spPr/>
        <p:txBody>
          <a:bodyPr/>
          <a:lstStyle>
            <a:lvl1pPr>
              <a:defRPr/>
            </a:lvl1pPr>
          </a:lstStyle>
          <a:p>
            <a:pPr>
              <a:defRPr/>
            </a:pPr>
            <a:fld id="{8187364F-FE6A-457F-98A9-E098D0547E07}" type="datetimeFigureOut">
              <a:rPr lang="tr-TR"/>
              <a:pPr>
                <a:defRPr/>
              </a:pPr>
              <a:t>1.10.2026</a:t>
            </a:fld>
            <a:endParaRPr lang="tr-TR"/>
          </a:p>
        </p:txBody>
      </p:sp>
      <p:sp>
        <p:nvSpPr>
          <p:cNvPr id="6" name="4 Altbilgi Yer Tutucusu">
            <a:extLst>
              <a:ext uri="{FF2B5EF4-FFF2-40B4-BE49-F238E27FC236}">
                <a16:creationId xmlns:a16="http://schemas.microsoft.com/office/drawing/2014/main" id="{FBA73ECF-A01F-8D9E-009B-E0C59D9ECF3A}"/>
              </a:ext>
            </a:extLst>
          </p:cNvPr>
          <p:cNvSpPr>
            <a:spLocks noGrp="1"/>
          </p:cNvSpPr>
          <p:nvPr>
            <p:ph type="ftr" sz="quarter" idx="11"/>
          </p:nvPr>
        </p:nvSpPr>
        <p:spPr/>
        <p:txBody>
          <a:bodyPr/>
          <a:lstStyle>
            <a:lvl1pPr>
              <a:defRPr/>
            </a:lvl1pPr>
          </a:lstStyle>
          <a:p>
            <a:pPr>
              <a:defRPr/>
            </a:pPr>
            <a:endParaRPr lang="tr-TR"/>
          </a:p>
        </p:txBody>
      </p:sp>
      <p:sp>
        <p:nvSpPr>
          <p:cNvPr id="7" name="5 Slayt Numarası Yer Tutucusu">
            <a:extLst>
              <a:ext uri="{FF2B5EF4-FFF2-40B4-BE49-F238E27FC236}">
                <a16:creationId xmlns:a16="http://schemas.microsoft.com/office/drawing/2014/main" id="{A71AAAA9-45EF-D7CD-232D-D7C6C705DDD3}"/>
              </a:ext>
            </a:extLst>
          </p:cNvPr>
          <p:cNvSpPr>
            <a:spLocks noGrp="1"/>
          </p:cNvSpPr>
          <p:nvPr>
            <p:ph type="sldNum" sz="quarter" idx="12"/>
          </p:nvPr>
        </p:nvSpPr>
        <p:spPr/>
        <p:txBody>
          <a:bodyPr/>
          <a:lstStyle>
            <a:lvl1pPr>
              <a:defRPr/>
            </a:lvl1pPr>
          </a:lstStyle>
          <a:p>
            <a:fld id="{DA24510B-9FF9-4D3C-BEFA-43DE16178C51}" type="slidenum">
              <a:rPr lang="tr-TR" altLang="tr-TR"/>
              <a:pPr/>
              <a:t>‹#›</a:t>
            </a:fld>
            <a:endParaRPr lang="tr-TR" altLang="tr-TR"/>
          </a:p>
        </p:txBody>
      </p:sp>
    </p:spTree>
    <p:extLst>
      <p:ext uri="{BB962C8B-B14F-4D97-AF65-F5344CB8AC3E}">
        <p14:creationId xmlns:p14="http://schemas.microsoft.com/office/powerpoint/2010/main" val="131245965"/>
      </p:ext>
    </p:extLst>
  </p:cSld>
  <p:clrMapOvr>
    <a:masterClrMapping/>
  </p:clrMapOvr>
  <p:hf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3 Veri Yer Tutucusu">
            <a:extLst>
              <a:ext uri="{FF2B5EF4-FFF2-40B4-BE49-F238E27FC236}">
                <a16:creationId xmlns:a16="http://schemas.microsoft.com/office/drawing/2014/main" id="{646F0767-3EE4-3403-18DB-14B6FBE04038}"/>
              </a:ext>
            </a:extLst>
          </p:cNvPr>
          <p:cNvSpPr>
            <a:spLocks noGrp="1"/>
          </p:cNvSpPr>
          <p:nvPr>
            <p:ph type="dt" sz="half" idx="10"/>
          </p:nvPr>
        </p:nvSpPr>
        <p:spPr/>
        <p:txBody>
          <a:bodyPr/>
          <a:lstStyle>
            <a:lvl1pPr>
              <a:defRPr/>
            </a:lvl1pPr>
          </a:lstStyle>
          <a:p>
            <a:pPr>
              <a:defRPr/>
            </a:pPr>
            <a:fld id="{51B14E1C-A6A9-44BB-91B5-E68D86AA3660}" type="datetimeFigureOut">
              <a:rPr lang="tr-TR"/>
              <a:pPr>
                <a:defRPr/>
              </a:pPr>
              <a:t>1.10.2026</a:t>
            </a:fld>
            <a:endParaRPr lang="tr-TR"/>
          </a:p>
        </p:txBody>
      </p:sp>
      <p:sp>
        <p:nvSpPr>
          <p:cNvPr id="6" name="4 Altbilgi Yer Tutucusu">
            <a:extLst>
              <a:ext uri="{FF2B5EF4-FFF2-40B4-BE49-F238E27FC236}">
                <a16:creationId xmlns:a16="http://schemas.microsoft.com/office/drawing/2014/main" id="{6EFB2307-7FC1-921D-FF4C-B1C7D879A352}"/>
              </a:ext>
            </a:extLst>
          </p:cNvPr>
          <p:cNvSpPr>
            <a:spLocks noGrp="1"/>
          </p:cNvSpPr>
          <p:nvPr>
            <p:ph type="ftr" sz="quarter" idx="11"/>
          </p:nvPr>
        </p:nvSpPr>
        <p:spPr/>
        <p:txBody>
          <a:bodyPr/>
          <a:lstStyle>
            <a:lvl1pPr>
              <a:defRPr/>
            </a:lvl1pPr>
          </a:lstStyle>
          <a:p>
            <a:pPr>
              <a:defRPr/>
            </a:pPr>
            <a:endParaRPr lang="tr-TR"/>
          </a:p>
        </p:txBody>
      </p:sp>
      <p:sp>
        <p:nvSpPr>
          <p:cNvPr id="7" name="5 Slayt Numarası Yer Tutucusu">
            <a:extLst>
              <a:ext uri="{FF2B5EF4-FFF2-40B4-BE49-F238E27FC236}">
                <a16:creationId xmlns:a16="http://schemas.microsoft.com/office/drawing/2014/main" id="{8704F0F8-8195-B09C-C1F6-16AB1328244D}"/>
              </a:ext>
            </a:extLst>
          </p:cNvPr>
          <p:cNvSpPr>
            <a:spLocks noGrp="1"/>
          </p:cNvSpPr>
          <p:nvPr>
            <p:ph type="sldNum" sz="quarter" idx="12"/>
          </p:nvPr>
        </p:nvSpPr>
        <p:spPr/>
        <p:txBody>
          <a:bodyPr/>
          <a:lstStyle>
            <a:lvl1pPr>
              <a:defRPr/>
            </a:lvl1pPr>
          </a:lstStyle>
          <a:p>
            <a:fld id="{381DA80A-A8EE-4174-9D2A-193DE48E25D7}" type="slidenum">
              <a:rPr lang="tr-TR" altLang="tr-TR"/>
              <a:pPr/>
              <a:t>‹#›</a:t>
            </a:fld>
            <a:endParaRPr lang="tr-TR" altLang="tr-TR"/>
          </a:p>
        </p:txBody>
      </p:sp>
    </p:spTree>
    <p:extLst>
      <p:ext uri="{BB962C8B-B14F-4D97-AF65-F5344CB8AC3E}">
        <p14:creationId xmlns:p14="http://schemas.microsoft.com/office/powerpoint/2010/main" val="1900278762"/>
      </p:ext>
    </p:extLst>
  </p:cSld>
  <p:clrMapOvr>
    <a:masterClrMapping/>
  </p:clrMapOvr>
  <p:hf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a:extLst>
              <a:ext uri="{FF2B5EF4-FFF2-40B4-BE49-F238E27FC236}">
                <a16:creationId xmlns:a16="http://schemas.microsoft.com/office/drawing/2014/main" id="{E62D64D2-9D8D-18C9-6131-49FE7C107235}"/>
              </a:ext>
            </a:extLst>
          </p:cNvPr>
          <p:cNvSpPr>
            <a:spLocks noGrp="1"/>
          </p:cNvSpPr>
          <p:nvPr>
            <p:ph type="dt" sz="half" idx="10"/>
          </p:nvPr>
        </p:nvSpPr>
        <p:spPr/>
        <p:txBody>
          <a:bodyPr/>
          <a:lstStyle>
            <a:lvl1pPr>
              <a:defRPr/>
            </a:lvl1pPr>
          </a:lstStyle>
          <a:p>
            <a:pPr>
              <a:defRPr/>
            </a:pPr>
            <a:fld id="{31BC521F-DD3B-4FBD-BD52-C9970AD5163D}" type="datetimeFigureOut">
              <a:rPr lang="tr-TR"/>
              <a:pPr>
                <a:defRPr/>
              </a:pPr>
              <a:t>1.10.2026</a:t>
            </a:fld>
            <a:endParaRPr lang="tr-TR"/>
          </a:p>
        </p:txBody>
      </p:sp>
      <p:sp>
        <p:nvSpPr>
          <p:cNvPr id="5" name="4 Altbilgi Yer Tutucusu">
            <a:extLst>
              <a:ext uri="{FF2B5EF4-FFF2-40B4-BE49-F238E27FC236}">
                <a16:creationId xmlns:a16="http://schemas.microsoft.com/office/drawing/2014/main" id="{93DF2AA4-98D8-4DFC-1D96-DD8561230FEC}"/>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74BADAE2-134A-CC31-D499-7ED823C4481B}"/>
              </a:ext>
            </a:extLst>
          </p:cNvPr>
          <p:cNvSpPr>
            <a:spLocks noGrp="1"/>
          </p:cNvSpPr>
          <p:nvPr>
            <p:ph type="sldNum" sz="quarter" idx="12"/>
          </p:nvPr>
        </p:nvSpPr>
        <p:spPr/>
        <p:txBody>
          <a:bodyPr/>
          <a:lstStyle>
            <a:lvl1pPr>
              <a:defRPr/>
            </a:lvl1pPr>
          </a:lstStyle>
          <a:p>
            <a:fld id="{A46A712E-03DC-4173-90A4-2C7E876D4628}" type="slidenum">
              <a:rPr lang="tr-TR" altLang="tr-TR"/>
              <a:pPr/>
              <a:t>‹#›</a:t>
            </a:fld>
            <a:endParaRPr lang="tr-TR" altLang="tr-TR"/>
          </a:p>
        </p:txBody>
      </p:sp>
    </p:spTree>
    <p:extLst>
      <p:ext uri="{BB962C8B-B14F-4D97-AF65-F5344CB8AC3E}">
        <p14:creationId xmlns:p14="http://schemas.microsoft.com/office/powerpoint/2010/main" val="3939972543"/>
      </p:ext>
    </p:extLst>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40"/>
            <a:ext cx="2057400"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74640"/>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a:extLst>
              <a:ext uri="{FF2B5EF4-FFF2-40B4-BE49-F238E27FC236}">
                <a16:creationId xmlns:a16="http://schemas.microsoft.com/office/drawing/2014/main" id="{A3312861-FEF4-9A57-6334-FA9EF43EBA1D}"/>
              </a:ext>
            </a:extLst>
          </p:cNvPr>
          <p:cNvSpPr>
            <a:spLocks noGrp="1"/>
          </p:cNvSpPr>
          <p:nvPr>
            <p:ph type="dt" sz="half" idx="10"/>
          </p:nvPr>
        </p:nvSpPr>
        <p:spPr/>
        <p:txBody>
          <a:bodyPr/>
          <a:lstStyle>
            <a:lvl1pPr>
              <a:defRPr/>
            </a:lvl1pPr>
          </a:lstStyle>
          <a:p>
            <a:pPr>
              <a:defRPr/>
            </a:pPr>
            <a:fld id="{6FB40C72-064B-4ABA-BE70-487157B32FBF}" type="datetimeFigureOut">
              <a:rPr lang="tr-TR"/>
              <a:pPr>
                <a:defRPr/>
              </a:pPr>
              <a:t>1.10.2026</a:t>
            </a:fld>
            <a:endParaRPr lang="tr-TR"/>
          </a:p>
        </p:txBody>
      </p:sp>
      <p:sp>
        <p:nvSpPr>
          <p:cNvPr id="5" name="4 Altbilgi Yer Tutucusu">
            <a:extLst>
              <a:ext uri="{FF2B5EF4-FFF2-40B4-BE49-F238E27FC236}">
                <a16:creationId xmlns:a16="http://schemas.microsoft.com/office/drawing/2014/main" id="{7B8C8A99-75CE-DA44-FCDE-111E20A62D1D}"/>
              </a:ext>
            </a:extLst>
          </p:cNvPr>
          <p:cNvSpPr>
            <a:spLocks noGrp="1"/>
          </p:cNvSpPr>
          <p:nvPr>
            <p:ph type="ftr" sz="quarter" idx="11"/>
          </p:nvPr>
        </p:nvSpPr>
        <p:spPr/>
        <p:txBody>
          <a:bodyPr/>
          <a:lstStyle>
            <a:lvl1pPr>
              <a:defRPr/>
            </a:lvl1pPr>
          </a:lstStyle>
          <a:p>
            <a:pPr>
              <a:defRPr/>
            </a:pPr>
            <a:endParaRPr lang="tr-TR"/>
          </a:p>
        </p:txBody>
      </p:sp>
      <p:sp>
        <p:nvSpPr>
          <p:cNvPr id="6" name="5 Slayt Numarası Yer Tutucusu">
            <a:extLst>
              <a:ext uri="{FF2B5EF4-FFF2-40B4-BE49-F238E27FC236}">
                <a16:creationId xmlns:a16="http://schemas.microsoft.com/office/drawing/2014/main" id="{92F8BC5D-E1DA-CDA5-CC7D-E77B84AB9735}"/>
              </a:ext>
            </a:extLst>
          </p:cNvPr>
          <p:cNvSpPr>
            <a:spLocks noGrp="1"/>
          </p:cNvSpPr>
          <p:nvPr>
            <p:ph type="sldNum" sz="quarter" idx="12"/>
          </p:nvPr>
        </p:nvSpPr>
        <p:spPr/>
        <p:txBody>
          <a:bodyPr/>
          <a:lstStyle>
            <a:lvl1pPr>
              <a:defRPr/>
            </a:lvl1pPr>
          </a:lstStyle>
          <a:p>
            <a:fld id="{983AB91F-1B5A-478F-AE4E-3A88313BD719}" type="slidenum">
              <a:rPr lang="tr-TR" altLang="tr-TR"/>
              <a:pPr/>
              <a:t>‹#›</a:t>
            </a:fld>
            <a:endParaRPr lang="tr-TR" altLang="tr-TR"/>
          </a:p>
        </p:txBody>
      </p:sp>
    </p:spTree>
    <p:extLst>
      <p:ext uri="{BB962C8B-B14F-4D97-AF65-F5344CB8AC3E}">
        <p14:creationId xmlns:p14="http://schemas.microsoft.com/office/powerpoint/2010/main" val="3680772012"/>
      </p:ext>
    </p:extLst>
  </p:cSld>
  <p:clrMapOvr>
    <a:masterClrMapping/>
  </p:clrMapOvr>
  <p:hf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143000" y="1122363"/>
            <a:ext cx="6858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a:extLst>
              <a:ext uri="{FF2B5EF4-FFF2-40B4-BE49-F238E27FC236}">
                <a16:creationId xmlns:a16="http://schemas.microsoft.com/office/drawing/2014/main" id="{4E060D31-77FF-5BDF-E3B2-8CE77EAE6EF9}"/>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AB71CF8-97FF-40D4-8864-F9776B840516}" type="datetime1">
              <a:rPr lang="tr-TR"/>
              <a:pPr>
                <a:defRPr/>
              </a:pPr>
              <a:t>1.10.2026</a:t>
            </a:fld>
            <a:endParaRPr lang="tr-TR"/>
          </a:p>
        </p:txBody>
      </p:sp>
      <p:sp>
        <p:nvSpPr>
          <p:cNvPr id="5" name="Altbilgi Yer Tutucusu 4">
            <a:extLst>
              <a:ext uri="{FF2B5EF4-FFF2-40B4-BE49-F238E27FC236}">
                <a16:creationId xmlns:a16="http://schemas.microsoft.com/office/drawing/2014/main" id="{38289033-E665-EBDD-1CA0-B5D48BB0A687}"/>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B2677EE1-A103-7A5B-8759-FD93426B773F}"/>
              </a:ext>
            </a:extLst>
          </p:cNvPr>
          <p:cNvSpPr>
            <a:spLocks noGrp="1"/>
          </p:cNvSpPr>
          <p:nvPr>
            <p:ph type="sldNum" sz="quarter" idx="12"/>
          </p:nvPr>
        </p:nvSpPr>
        <p:spPr/>
        <p:txBody>
          <a:bodyPr/>
          <a:lstStyle>
            <a:lvl1pPr>
              <a:defRPr>
                <a:latin typeface="Arial" panose="020B0604020202020204" pitchFamily="34" charset="0"/>
              </a:defRPr>
            </a:lvl1pPr>
          </a:lstStyle>
          <a:p>
            <a:fld id="{B9884848-7654-4C6A-B639-B8822439CF35}" type="slidenum">
              <a:rPr lang="tr-TR" altLang="tr-TR"/>
              <a:pPr/>
              <a:t>‹#›</a:t>
            </a:fld>
            <a:r>
              <a:rPr lang="tr-TR" altLang="tr-TR"/>
              <a:t>73</a:t>
            </a:r>
          </a:p>
        </p:txBody>
      </p:sp>
    </p:spTree>
    <p:extLst>
      <p:ext uri="{BB962C8B-B14F-4D97-AF65-F5344CB8AC3E}">
        <p14:creationId xmlns:p14="http://schemas.microsoft.com/office/powerpoint/2010/main" val="2707316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5331A5CC-207E-66E9-42ED-41ECA64DAF8E}"/>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2CDB6FC-7230-4B81-B9D5-EFD332E22E88}" type="datetime1">
              <a:rPr lang="tr-TR"/>
              <a:pPr>
                <a:defRPr/>
              </a:pPr>
              <a:t>1.10.2026</a:t>
            </a:fld>
            <a:endParaRPr lang="tr-TR"/>
          </a:p>
        </p:txBody>
      </p:sp>
      <p:sp>
        <p:nvSpPr>
          <p:cNvPr id="5" name="Altbilgi Yer Tutucusu 4">
            <a:extLst>
              <a:ext uri="{FF2B5EF4-FFF2-40B4-BE49-F238E27FC236}">
                <a16:creationId xmlns:a16="http://schemas.microsoft.com/office/drawing/2014/main" id="{E1868E76-8963-227A-7059-B4B8F23462BB}"/>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C043A03B-48EF-F714-D164-8E95906E6265}"/>
              </a:ext>
            </a:extLst>
          </p:cNvPr>
          <p:cNvSpPr>
            <a:spLocks noGrp="1"/>
          </p:cNvSpPr>
          <p:nvPr>
            <p:ph type="sldNum" sz="quarter" idx="12"/>
          </p:nvPr>
        </p:nvSpPr>
        <p:spPr/>
        <p:txBody>
          <a:bodyPr/>
          <a:lstStyle>
            <a:lvl1pPr>
              <a:defRPr>
                <a:latin typeface="Arial" panose="020B0604020202020204" pitchFamily="34" charset="0"/>
              </a:defRPr>
            </a:lvl1pPr>
          </a:lstStyle>
          <a:p>
            <a:fld id="{44AC2F45-2A43-4D4E-ACD1-4B6E95B57B84}" type="slidenum">
              <a:rPr lang="tr-TR" altLang="tr-TR"/>
              <a:pPr/>
              <a:t>‹#›</a:t>
            </a:fld>
            <a:r>
              <a:rPr lang="tr-TR" altLang="tr-TR"/>
              <a:t>73</a:t>
            </a:r>
          </a:p>
        </p:txBody>
      </p:sp>
    </p:spTree>
    <p:extLst>
      <p:ext uri="{BB962C8B-B14F-4D97-AF65-F5344CB8AC3E}">
        <p14:creationId xmlns:p14="http://schemas.microsoft.com/office/powerpoint/2010/main" val="21805311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623888" y="1709741"/>
            <a:ext cx="78867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623888" y="4589466"/>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a:extLst>
              <a:ext uri="{FF2B5EF4-FFF2-40B4-BE49-F238E27FC236}">
                <a16:creationId xmlns:a16="http://schemas.microsoft.com/office/drawing/2014/main" id="{A385B698-5A12-D8CF-A4F8-59FFA2359B64}"/>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399D4355-6D49-47CB-B6FF-848AAD0FCFED}" type="datetime1">
              <a:rPr lang="tr-TR"/>
              <a:pPr>
                <a:defRPr/>
              </a:pPr>
              <a:t>1.10.2026</a:t>
            </a:fld>
            <a:endParaRPr lang="tr-TR"/>
          </a:p>
        </p:txBody>
      </p:sp>
      <p:sp>
        <p:nvSpPr>
          <p:cNvPr id="5" name="Altbilgi Yer Tutucusu 4">
            <a:extLst>
              <a:ext uri="{FF2B5EF4-FFF2-40B4-BE49-F238E27FC236}">
                <a16:creationId xmlns:a16="http://schemas.microsoft.com/office/drawing/2014/main" id="{B12A20B0-678B-2FC9-7EE6-61F9ADEC3B86}"/>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ABF68F69-332D-A0A9-355F-F63A76D687BD}"/>
              </a:ext>
            </a:extLst>
          </p:cNvPr>
          <p:cNvSpPr>
            <a:spLocks noGrp="1"/>
          </p:cNvSpPr>
          <p:nvPr>
            <p:ph type="sldNum" sz="quarter" idx="12"/>
          </p:nvPr>
        </p:nvSpPr>
        <p:spPr/>
        <p:txBody>
          <a:bodyPr/>
          <a:lstStyle>
            <a:lvl1pPr>
              <a:defRPr>
                <a:latin typeface="Arial" panose="020B0604020202020204" pitchFamily="34" charset="0"/>
              </a:defRPr>
            </a:lvl1pPr>
          </a:lstStyle>
          <a:p>
            <a:fld id="{A13369B3-1BBA-4F25-9409-6C67198E46B2}" type="slidenum">
              <a:rPr lang="tr-TR" altLang="tr-TR"/>
              <a:pPr/>
              <a:t>‹#›</a:t>
            </a:fld>
            <a:r>
              <a:rPr lang="tr-TR" altLang="tr-TR"/>
              <a:t>73</a:t>
            </a:r>
          </a:p>
        </p:txBody>
      </p:sp>
    </p:spTree>
    <p:extLst>
      <p:ext uri="{BB962C8B-B14F-4D97-AF65-F5344CB8AC3E}">
        <p14:creationId xmlns:p14="http://schemas.microsoft.com/office/powerpoint/2010/main" val="30085560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628650" y="1825625"/>
            <a:ext cx="38862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29150" y="1825625"/>
            <a:ext cx="38862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EAABB344-2B68-DA93-A51C-620A47519ACE}"/>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AA6A9AA-ED77-44D9-AF16-F1A616350EC8}" type="datetime1">
              <a:rPr lang="tr-TR"/>
              <a:pPr>
                <a:defRPr/>
              </a:pPr>
              <a:t>1.10.2026</a:t>
            </a:fld>
            <a:endParaRPr lang="tr-TR"/>
          </a:p>
        </p:txBody>
      </p:sp>
      <p:sp>
        <p:nvSpPr>
          <p:cNvPr id="6" name="Altbilgi Yer Tutucusu 5">
            <a:extLst>
              <a:ext uri="{FF2B5EF4-FFF2-40B4-BE49-F238E27FC236}">
                <a16:creationId xmlns:a16="http://schemas.microsoft.com/office/drawing/2014/main" id="{102FFB78-8A1C-1870-DEC0-468F126ACA99}"/>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7A5724E5-F40F-C313-BB9B-6CA973220376}"/>
              </a:ext>
            </a:extLst>
          </p:cNvPr>
          <p:cNvSpPr>
            <a:spLocks noGrp="1"/>
          </p:cNvSpPr>
          <p:nvPr>
            <p:ph type="sldNum" sz="quarter" idx="12"/>
          </p:nvPr>
        </p:nvSpPr>
        <p:spPr/>
        <p:txBody>
          <a:bodyPr/>
          <a:lstStyle>
            <a:lvl1pPr>
              <a:defRPr>
                <a:latin typeface="Arial" panose="020B0604020202020204" pitchFamily="34" charset="0"/>
              </a:defRPr>
            </a:lvl1pPr>
          </a:lstStyle>
          <a:p>
            <a:fld id="{02B16260-4EF9-4033-90AA-DB90B3A1C7CB}" type="slidenum">
              <a:rPr lang="tr-TR" altLang="tr-TR"/>
              <a:pPr/>
              <a:t>‹#›</a:t>
            </a:fld>
            <a:r>
              <a:rPr lang="tr-TR" altLang="tr-TR"/>
              <a:t>73</a:t>
            </a:r>
          </a:p>
        </p:txBody>
      </p:sp>
    </p:spTree>
    <p:extLst>
      <p:ext uri="{BB962C8B-B14F-4D97-AF65-F5344CB8AC3E}">
        <p14:creationId xmlns:p14="http://schemas.microsoft.com/office/powerpoint/2010/main" val="10517707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629841" y="365128"/>
            <a:ext cx="7886700" cy="1325563"/>
          </a:xfrm>
        </p:spPr>
        <p:txBody>
          <a:bodyPr/>
          <a:lstStyle/>
          <a:p>
            <a:r>
              <a:rPr lang="tr-TR"/>
              <a:t>Asıl başlık stili için tıklatın</a:t>
            </a:r>
          </a:p>
        </p:txBody>
      </p:sp>
      <p:sp>
        <p:nvSpPr>
          <p:cNvPr id="3" name="Metin Yer Tutucusu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629842" y="2505075"/>
            <a:ext cx="3868340"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29151" y="2505075"/>
            <a:ext cx="3887391"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5235600A-6148-A563-4BE2-F3D9F3DD59D5}"/>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93651CE-E744-4EF9-9FA4-FF932BC5F801}" type="datetime1">
              <a:rPr lang="tr-TR"/>
              <a:pPr>
                <a:defRPr/>
              </a:pPr>
              <a:t>1.10.2026</a:t>
            </a:fld>
            <a:endParaRPr lang="tr-TR"/>
          </a:p>
        </p:txBody>
      </p:sp>
      <p:sp>
        <p:nvSpPr>
          <p:cNvPr id="8" name="Altbilgi Yer Tutucusu 7">
            <a:extLst>
              <a:ext uri="{FF2B5EF4-FFF2-40B4-BE49-F238E27FC236}">
                <a16:creationId xmlns:a16="http://schemas.microsoft.com/office/drawing/2014/main" id="{FBDF8256-22F8-7375-80E2-6FA8F109A026}"/>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9" name="Slayt Numarası Yer Tutucusu 8">
            <a:extLst>
              <a:ext uri="{FF2B5EF4-FFF2-40B4-BE49-F238E27FC236}">
                <a16:creationId xmlns:a16="http://schemas.microsoft.com/office/drawing/2014/main" id="{004E6746-9655-5E8B-A73C-5EB48E49E2FB}"/>
              </a:ext>
            </a:extLst>
          </p:cNvPr>
          <p:cNvSpPr>
            <a:spLocks noGrp="1"/>
          </p:cNvSpPr>
          <p:nvPr>
            <p:ph type="sldNum" sz="quarter" idx="12"/>
          </p:nvPr>
        </p:nvSpPr>
        <p:spPr/>
        <p:txBody>
          <a:bodyPr/>
          <a:lstStyle>
            <a:lvl1pPr>
              <a:defRPr>
                <a:latin typeface="Arial" panose="020B0604020202020204" pitchFamily="34" charset="0"/>
              </a:defRPr>
            </a:lvl1pPr>
          </a:lstStyle>
          <a:p>
            <a:fld id="{3183894F-D161-4435-9D08-931E619AFEDC}" type="slidenum">
              <a:rPr lang="tr-TR" altLang="tr-TR"/>
              <a:pPr/>
              <a:t>‹#›</a:t>
            </a:fld>
            <a:r>
              <a:rPr lang="tr-TR" altLang="tr-TR"/>
              <a:t>73</a:t>
            </a:r>
          </a:p>
        </p:txBody>
      </p:sp>
    </p:spTree>
    <p:extLst>
      <p:ext uri="{BB962C8B-B14F-4D97-AF65-F5344CB8AC3E}">
        <p14:creationId xmlns:p14="http://schemas.microsoft.com/office/powerpoint/2010/main" val="31667574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a:extLst>
              <a:ext uri="{FF2B5EF4-FFF2-40B4-BE49-F238E27FC236}">
                <a16:creationId xmlns:a16="http://schemas.microsoft.com/office/drawing/2014/main" id="{CD181125-D2AE-5606-8D0D-DB93D09C0FD1}"/>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D29D595-7211-4BC1-93EA-79BF8C78C684}" type="datetime1">
              <a:rPr lang="tr-TR"/>
              <a:pPr>
                <a:defRPr/>
              </a:pPr>
              <a:t>1.10.2026</a:t>
            </a:fld>
            <a:endParaRPr lang="tr-TR"/>
          </a:p>
        </p:txBody>
      </p:sp>
      <p:sp>
        <p:nvSpPr>
          <p:cNvPr id="4" name="Altbilgi Yer Tutucusu 3">
            <a:extLst>
              <a:ext uri="{FF2B5EF4-FFF2-40B4-BE49-F238E27FC236}">
                <a16:creationId xmlns:a16="http://schemas.microsoft.com/office/drawing/2014/main" id="{7C7A77DB-4017-D1F2-6B14-B34F28EF0A37}"/>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5" name="Slayt Numarası Yer Tutucusu 4">
            <a:extLst>
              <a:ext uri="{FF2B5EF4-FFF2-40B4-BE49-F238E27FC236}">
                <a16:creationId xmlns:a16="http://schemas.microsoft.com/office/drawing/2014/main" id="{7C01C0FF-D33C-4304-24F4-CD2BB1BC8FE2}"/>
              </a:ext>
            </a:extLst>
          </p:cNvPr>
          <p:cNvSpPr>
            <a:spLocks noGrp="1"/>
          </p:cNvSpPr>
          <p:nvPr>
            <p:ph type="sldNum" sz="quarter" idx="12"/>
          </p:nvPr>
        </p:nvSpPr>
        <p:spPr/>
        <p:txBody>
          <a:bodyPr/>
          <a:lstStyle>
            <a:lvl1pPr>
              <a:defRPr>
                <a:latin typeface="Arial" panose="020B0604020202020204" pitchFamily="34" charset="0"/>
              </a:defRPr>
            </a:lvl1pPr>
          </a:lstStyle>
          <a:p>
            <a:fld id="{A8BFACF5-CBFB-4089-88A9-1C80BC4B8333}" type="slidenum">
              <a:rPr lang="tr-TR" altLang="tr-TR"/>
              <a:pPr/>
              <a:t>‹#›</a:t>
            </a:fld>
            <a:r>
              <a:rPr lang="tr-TR" altLang="tr-TR"/>
              <a:t>73</a:t>
            </a:r>
          </a:p>
        </p:txBody>
      </p:sp>
    </p:spTree>
    <p:extLst>
      <p:ext uri="{BB962C8B-B14F-4D97-AF65-F5344CB8AC3E}">
        <p14:creationId xmlns:p14="http://schemas.microsoft.com/office/powerpoint/2010/main" val="33896595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2343CCE1-95FC-C977-7C47-9311876D04E7}"/>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946B285A-DE78-4C70-BF43-010A40D5890A}" type="datetime1">
              <a:rPr lang="tr-TR"/>
              <a:pPr>
                <a:defRPr/>
              </a:pPr>
              <a:t>1.10.2026</a:t>
            </a:fld>
            <a:endParaRPr lang="tr-TR"/>
          </a:p>
        </p:txBody>
      </p:sp>
      <p:sp>
        <p:nvSpPr>
          <p:cNvPr id="3" name="Altbilgi Yer Tutucusu 2">
            <a:extLst>
              <a:ext uri="{FF2B5EF4-FFF2-40B4-BE49-F238E27FC236}">
                <a16:creationId xmlns:a16="http://schemas.microsoft.com/office/drawing/2014/main" id="{2F1A8C90-C4C2-F119-3BE5-FC25AAB3D709}"/>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4" name="Slayt Numarası Yer Tutucusu 3">
            <a:extLst>
              <a:ext uri="{FF2B5EF4-FFF2-40B4-BE49-F238E27FC236}">
                <a16:creationId xmlns:a16="http://schemas.microsoft.com/office/drawing/2014/main" id="{0D9D58F7-56A7-AA17-21C9-9222A58D3864}"/>
              </a:ext>
            </a:extLst>
          </p:cNvPr>
          <p:cNvSpPr>
            <a:spLocks noGrp="1"/>
          </p:cNvSpPr>
          <p:nvPr>
            <p:ph type="sldNum" sz="quarter" idx="12"/>
          </p:nvPr>
        </p:nvSpPr>
        <p:spPr/>
        <p:txBody>
          <a:bodyPr/>
          <a:lstStyle>
            <a:lvl1pPr>
              <a:defRPr>
                <a:latin typeface="Arial" panose="020B0604020202020204" pitchFamily="34" charset="0"/>
              </a:defRPr>
            </a:lvl1pPr>
          </a:lstStyle>
          <a:p>
            <a:fld id="{6382AB3E-E13D-4EDF-877B-FE7DB9B90DB3}" type="slidenum">
              <a:rPr lang="tr-TR" altLang="tr-TR"/>
              <a:pPr/>
              <a:t>‹#›</a:t>
            </a:fld>
            <a:r>
              <a:rPr lang="tr-TR" altLang="tr-TR"/>
              <a:t>73</a:t>
            </a:r>
          </a:p>
        </p:txBody>
      </p:sp>
    </p:spTree>
    <p:extLst>
      <p:ext uri="{BB962C8B-B14F-4D97-AF65-F5344CB8AC3E}">
        <p14:creationId xmlns:p14="http://schemas.microsoft.com/office/powerpoint/2010/main" val="9543605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a:extLst>
              <a:ext uri="{FF2B5EF4-FFF2-40B4-BE49-F238E27FC236}">
                <a16:creationId xmlns:a16="http://schemas.microsoft.com/office/drawing/2014/main" id="{050F7941-AE3D-C027-ED96-51CEF62B659D}"/>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C207C03-6FF3-4DC1-AD0A-FE5421148C88}" type="datetime1">
              <a:rPr lang="tr-TR"/>
              <a:pPr>
                <a:defRPr/>
              </a:pPr>
              <a:t>1.10.2026</a:t>
            </a:fld>
            <a:endParaRPr lang="tr-TR"/>
          </a:p>
        </p:txBody>
      </p:sp>
      <p:sp>
        <p:nvSpPr>
          <p:cNvPr id="6" name="Altbilgi Yer Tutucusu 5">
            <a:extLst>
              <a:ext uri="{FF2B5EF4-FFF2-40B4-BE49-F238E27FC236}">
                <a16:creationId xmlns:a16="http://schemas.microsoft.com/office/drawing/2014/main" id="{74AD29A1-21C1-8FB6-6F1B-0B03C4927ADA}"/>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0F67D52B-690D-AC27-3E3A-165E439D1A99}"/>
              </a:ext>
            </a:extLst>
          </p:cNvPr>
          <p:cNvSpPr>
            <a:spLocks noGrp="1"/>
          </p:cNvSpPr>
          <p:nvPr>
            <p:ph type="sldNum" sz="quarter" idx="12"/>
          </p:nvPr>
        </p:nvSpPr>
        <p:spPr/>
        <p:txBody>
          <a:bodyPr/>
          <a:lstStyle>
            <a:lvl1pPr>
              <a:defRPr>
                <a:latin typeface="Arial" panose="020B0604020202020204" pitchFamily="34" charset="0"/>
              </a:defRPr>
            </a:lvl1pPr>
          </a:lstStyle>
          <a:p>
            <a:fld id="{307C36BC-BFE9-48A3-8AC9-1043158CB094}" type="slidenum">
              <a:rPr lang="tr-TR" altLang="tr-TR"/>
              <a:pPr/>
              <a:t>‹#›</a:t>
            </a:fld>
            <a:r>
              <a:rPr lang="tr-TR" altLang="tr-TR"/>
              <a:t>73</a:t>
            </a:r>
          </a:p>
        </p:txBody>
      </p:sp>
    </p:spTree>
    <p:extLst>
      <p:ext uri="{BB962C8B-B14F-4D97-AF65-F5344CB8AC3E}">
        <p14:creationId xmlns:p14="http://schemas.microsoft.com/office/powerpoint/2010/main" val="40604934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629841" y="457200"/>
            <a:ext cx="2949178"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Metin Yer Tutucusu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a:extLst>
              <a:ext uri="{FF2B5EF4-FFF2-40B4-BE49-F238E27FC236}">
                <a16:creationId xmlns:a16="http://schemas.microsoft.com/office/drawing/2014/main" id="{278C6C2B-DEDE-459B-1CB1-F15944F87FD2}"/>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DE0E69D-DB3C-4989-A8BE-5BE8F32FF14D}" type="datetime1">
              <a:rPr lang="tr-TR"/>
              <a:pPr>
                <a:defRPr/>
              </a:pPr>
              <a:t>1.10.2026</a:t>
            </a:fld>
            <a:endParaRPr lang="tr-TR"/>
          </a:p>
        </p:txBody>
      </p:sp>
      <p:sp>
        <p:nvSpPr>
          <p:cNvPr id="6" name="Altbilgi Yer Tutucusu 5">
            <a:extLst>
              <a:ext uri="{FF2B5EF4-FFF2-40B4-BE49-F238E27FC236}">
                <a16:creationId xmlns:a16="http://schemas.microsoft.com/office/drawing/2014/main" id="{F6744748-39B1-8D55-D026-E34DC26A5CAA}"/>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7" name="Slayt Numarası Yer Tutucusu 6">
            <a:extLst>
              <a:ext uri="{FF2B5EF4-FFF2-40B4-BE49-F238E27FC236}">
                <a16:creationId xmlns:a16="http://schemas.microsoft.com/office/drawing/2014/main" id="{C6482F2A-31BC-51D9-6809-2BB9C916B9D2}"/>
              </a:ext>
            </a:extLst>
          </p:cNvPr>
          <p:cNvSpPr>
            <a:spLocks noGrp="1"/>
          </p:cNvSpPr>
          <p:nvPr>
            <p:ph type="sldNum" sz="quarter" idx="12"/>
          </p:nvPr>
        </p:nvSpPr>
        <p:spPr/>
        <p:txBody>
          <a:bodyPr/>
          <a:lstStyle>
            <a:lvl1pPr>
              <a:defRPr>
                <a:latin typeface="Arial" panose="020B0604020202020204" pitchFamily="34" charset="0"/>
              </a:defRPr>
            </a:lvl1pPr>
          </a:lstStyle>
          <a:p>
            <a:fld id="{9C2F838A-E4E6-4998-84D4-70492237E4D1}" type="slidenum">
              <a:rPr lang="tr-TR" altLang="tr-TR"/>
              <a:pPr/>
              <a:t>‹#›</a:t>
            </a:fld>
            <a:r>
              <a:rPr lang="tr-TR" altLang="tr-TR"/>
              <a:t>73</a:t>
            </a:r>
          </a:p>
        </p:txBody>
      </p:sp>
    </p:spTree>
    <p:extLst>
      <p:ext uri="{BB962C8B-B14F-4D97-AF65-F5344CB8AC3E}">
        <p14:creationId xmlns:p14="http://schemas.microsoft.com/office/powerpoint/2010/main" val="19225578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16FB7F61-691C-B07B-4E9B-A63D42733FFF}"/>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719B5E04-86EA-4661-AC84-5672C65BAD76}" type="datetime1">
              <a:rPr lang="tr-TR"/>
              <a:pPr>
                <a:defRPr/>
              </a:pPr>
              <a:t>1.10.2026</a:t>
            </a:fld>
            <a:endParaRPr lang="tr-TR"/>
          </a:p>
        </p:txBody>
      </p:sp>
      <p:sp>
        <p:nvSpPr>
          <p:cNvPr id="5" name="Altbilgi Yer Tutucusu 4">
            <a:extLst>
              <a:ext uri="{FF2B5EF4-FFF2-40B4-BE49-F238E27FC236}">
                <a16:creationId xmlns:a16="http://schemas.microsoft.com/office/drawing/2014/main" id="{83CFD7F3-8B9E-1605-1A58-8092DC734152}"/>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2472326C-3539-C99F-3727-E1AE201B40C6}"/>
              </a:ext>
            </a:extLst>
          </p:cNvPr>
          <p:cNvSpPr>
            <a:spLocks noGrp="1"/>
          </p:cNvSpPr>
          <p:nvPr>
            <p:ph type="sldNum" sz="quarter" idx="12"/>
          </p:nvPr>
        </p:nvSpPr>
        <p:spPr/>
        <p:txBody>
          <a:bodyPr/>
          <a:lstStyle>
            <a:lvl1pPr>
              <a:defRPr>
                <a:latin typeface="Arial" panose="020B0604020202020204" pitchFamily="34" charset="0"/>
              </a:defRPr>
            </a:lvl1pPr>
          </a:lstStyle>
          <a:p>
            <a:fld id="{84F0F395-EE0D-4537-BFF6-FEC62F6AE519}" type="slidenum">
              <a:rPr lang="tr-TR" altLang="tr-TR"/>
              <a:pPr/>
              <a:t>‹#›</a:t>
            </a:fld>
            <a:r>
              <a:rPr lang="tr-TR" altLang="tr-TR"/>
              <a:t>73</a:t>
            </a:r>
          </a:p>
        </p:txBody>
      </p:sp>
    </p:spTree>
    <p:extLst>
      <p:ext uri="{BB962C8B-B14F-4D97-AF65-F5344CB8AC3E}">
        <p14:creationId xmlns:p14="http://schemas.microsoft.com/office/powerpoint/2010/main" val="2154608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543676" y="365125"/>
            <a:ext cx="1971675"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628651" y="365125"/>
            <a:ext cx="5800725"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E8FDA1E6-3617-B506-C452-791F9473BBFA}"/>
              </a:ext>
            </a:extLst>
          </p:cNvPr>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5D27E80-979C-4912-B8B3-C4FB42543C54}" type="datetime1">
              <a:rPr lang="tr-TR"/>
              <a:pPr>
                <a:defRPr/>
              </a:pPr>
              <a:t>1.10.2026</a:t>
            </a:fld>
            <a:endParaRPr lang="tr-TR"/>
          </a:p>
        </p:txBody>
      </p:sp>
      <p:sp>
        <p:nvSpPr>
          <p:cNvPr id="5" name="Altbilgi Yer Tutucusu 4">
            <a:extLst>
              <a:ext uri="{FF2B5EF4-FFF2-40B4-BE49-F238E27FC236}">
                <a16:creationId xmlns:a16="http://schemas.microsoft.com/office/drawing/2014/main" id="{1A025B26-E001-41A7-8F83-2623A8CF9F52}"/>
              </a:ext>
            </a:extLst>
          </p:cNvPr>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tr-TR"/>
          </a:p>
        </p:txBody>
      </p:sp>
      <p:sp>
        <p:nvSpPr>
          <p:cNvPr id="6" name="Slayt Numarası Yer Tutucusu 5">
            <a:extLst>
              <a:ext uri="{FF2B5EF4-FFF2-40B4-BE49-F238E27FC236}">
                <a16:creationId xmlns:a16="http://schemas.microsoft.com/office/drawing/2014/main" id="{DACC0CFD-40E6-34C4-6DBE-36B4C1E891B2}"/>
              </a:ext>
            </a:extLst>
          </p:cNvPr>
          <p:cNvSpPr>
            <a:spLocks noGrp="1"/>
          </p:cNvSpPr>
          <p:nvPr>
            <p:ph type="sldNum" sz="quarter" idx="12"/>
          </p:nvPr>
        </p:nvSpPr>
        <p:spPr/>
        <p:txBody>
          <a:bodyPr/>
          <a:lstStyle>
            <a:lvl1pPr>
              <a:defRPr>
                <a:latin typeface="Arial" panose="020B0604020202020204" pitchFamily="34" charset="0"/>
              </a:defRPr>
            </a:lvl1pPr>
          </a:lstStyle>
          <a:p>
            <a:fld id="{D9DC8DC5-27D9-450C-B137-6CC9C95ECC24}" type="slidenum">
              <a:rPr lang="tr-TR" altLang="tr-TR"/>
              <a:pPr/>
              <a:t>‹#›</a:t>
            </a:fld>
            <a:r>
              <a:rPr lang="tr-TR" altLang="tr-TR"/>
              <a:t>73</a:t>
            </a:r>
          </a:p>
        </p:txBody>
      </p:sp>
    </p:spTree>
    <p:extLst>
      <p:ext uri="{BB962C8B-B14F-4D97-AF65-F5344CB8AC3E}">
        <p14:creationId xmlns:p14="http://schemas.microsoft.com/office/powerpoint/2010/main" val="33971536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İçerik">
    <p:spTree>
      <p:nvGrpSpPr>
        <p:cNvPr id="1" name=""/>
        <p:cNvGrpSpPr/>
        <p:nvPr/>
      </p:nvGrpSpPr>
      <p:grpSpPr>
        <a:xfrm>
          <a:off x="0" y="0"/>
          <a:ext cx="0" cy="0"/>
          <a:chOff x="0" y="0"/>
          <a:chExt cx="0" cy="0"/>
        </a:xfrm>
      </p:grpSpPr>
      <p:sp>
        <p:nvSpPr>
          <p:cNvPr id="2" name="Rectangle 72">
            <a:extLst>
              <a:ext uri="{FF2B5EF4-FFF2-40B4-BE49-F238E27FC236}">
                <a16:creationId xmlns:a16="http://schemas.microsoft.com/office/drawing/2014/main" id="{D22F6DFA-BBF1-1E43-0DC1-4A770A69FB3E}"/>
              </a:ext>
            </a:extLst>
          </p:cNvPr>
          <p:cNvSpPr txBox="1">
            <a:spLocks noGrp="1" noChangeArrowheads="1"/>
          </p:cNvSpPr>
          <p:nvPr userDrawn="1"/>
        </p:nvSpPr>
        <p:spPr bwMode="auto">
          <a:xfrm>
            <a:off x="7216775" y="6500813"/>
            <a:ext cx="1905000" cy="457200"/>
          </a:xfrm>
          <a:prstGeom prst="rect">
            <a:avLst/>
          </a:prstGeom>
          <a:noFill/>
          <a:ln>
            <a:noFill/>
          </a:ln>
        </p:spPr>
        <p:txBody>
          <a:bodyPr wrap="none" lIns="92075" tIns="46038" rIns="92075" bIns="46038" anchor="ctr"/>
          <a:lstStyle>
            <a:lvl1pPr>
              <a:defRPr sz="2200">
                <a:solidFill>
                  <a:schemeClr val="tx1"/>
                </a:solidFill>
                <a:latin typeface="Arial" panose="020B0604020202020204" pitchFamily="34" charset="0"/>
                <a:cs typeface="Arial" panose="020B0604020202020204" pitchFamily="34" charset="0"/>
              </a:defRPr>
            </a:lvl1pPr>
            <a:lvl2pPr marL="742950" indent="-285750">
              <a:defRPr sz="2200">
                <a:solidFill>
                  <a:schemeClr val="tx1"/>
                </a:solidFill>
                <a:latin typeface="Arial" panose="020B0604020202020204" pitchFamily="34" charset="0"/>
                <a:cs typeface="Arial" panose="020B0604020202020204" pitchFamily="34" charset="0"/>
              </a:defRPr>
            </a:lvl2pPr>
            <a:lvl3pPr marL="1143000" indent="-228600">
              <a:defRPr sz="2200">
                <a:solidFill>
                  <a:schemeClr val="tx1"/>
                </a:solidFill>
                <a:latin typeface="Arial" panose="020B0604020202020204" pitchFamily="34" charset="0"/>
                <a:cs typeface="Arial" panose="020B0604020202020204" pitchFamily="34" charset="0"/>
              </a:defRPr>
            </a:lvl3pPr>
            <a:lvl4pPr marL="1600200" indent="-228600">
              <a:defRPr sz="2200">
                <a:solidFill>
                  <a:schemeClr val="tx1"/>
                </a:solidFill>
                <a:latin typeface="Arial" panose="020B0604020202020204" pitchFamily="34" charset="0"/>
                <a:cs typeface="Arial" panose="020B0604020202020204" pitchFamily="34" charset="0"/>
              </a:defRPr>
            </a:lvl4pPr>
            <a:lvl5pPr marL="2057400" indent="-228600">
              <a:defRPr sz="2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cs typeface="Arial" panose="020B0604020202020204" pitchFamily="34" charset="0"/>
              </a:defRPr>
            </a:lvl9pPr>
          </a:lstStyle>
          <a:p>
            <a:pPr algn="r" eaLnBrk="1" fontAlgn="auto" hangingPunct="1">
              <a:spcBef>
                <a:spcPts val="0"/>
              </a:spcBef>
              <a:spcAft>
                <a:spcPts val="0"/>
              </a:spcAft>
              <a:defRPr/>
            </a:pPr>
            <a:endParaRPr lang="en-AU" sz="1400" b="1" dirty="0">
              <a:solidFill>
                <a:srgbClr val="000000"/>
              </a:solidFill>
            </a:endParaRPr>
          </a:p>
        </p:txBody>
      </p:sp>
      <p:sp>
        <p:nvSpPr>
          <p:cNvPr id="3" name="Slayt Numarası Yer Tutucusu 5">
            <a:extLst>
              <a:ext uri="{FF2B5EF4-FFF2-40B4-BE49-F238E27FC236}">
                <a16:creationId xmlns:a16="http://schemas.microsoft.com/office/drawing/2014/main" id="{E3FF3683-444F-6252-CAA4-7A7CBD97BF36}"/>
              </a:ext>
            </a:extLst>
          </p:cNvPr>
          <p:cNvSpPr>
            <a:spLocks noGrp="1"/>
          </p:cNvSpPr>
          <p:nvPr>
            <p:ph type="sldNum" sz="quarter" idx="10"/>
          </p:nvPr>
        </p:nvSpPr>
        <p:spPr/>
        <p:txBody>
          <a:bodyPr/>
          <a:lstStyle>
            <a:lvl1pPr>
              <a:defRPr>
                <a:latin typeface="Arial" panose="020B0604020202020204" pitchFamily="34" charset="0"/>
              </a:defRPr>
            </a:lvl1pPr>
          </a:lstStyle>
          <a:p>
            <a:fld id="{BF2FC6E6-A075-4F9F-95B3-402920DCDE42}" type="slidenum">
              <a:rPr lang="tr-TR" altLang="tr-TR"/>
              <a:pPr/>
              <a:t>‹#›</a:t>
            </a:fld>
            <a:r>
              <a:rPr lang="tr-TR" altLang="tr-TR"/>
              <a:t>73</a:t>
            </a:r>
          </a:p>
        </p:txBody>
      </p:sp>
    </p:spTree>
    <p:extLst>
      <p:ext uri="{BB962C8B-B14F-4D97-AF65-F5344CB8AC3E}">
        <p14:creationId xmlns:p14="http://schemas.microsoft.com/office/powerpoint/2010/main" val="1345481091"/>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10A68AA1-5AFC-D3C4-74CD-BE320F1A2A69}"/>
              </a:ext>
            </a:extLst>
          </p:cNvPr>
          <p:cNvSpPr>
            <a:spLocks noGrp="1"/>
          </p:cNvSpPr>
          <p:nvPr>
            <p:ph type="sldNum" sz="quarter" idx="10"/>
          </p:nvPr>
        </p:nvSpPr>
        <p:spPr/>
        <p:txBody>
          <a:bodyPr/>
          <a:lstStyle>
            <a:lvl1pPr>
              <a:defRPr>
                <a:latin typeface="Arial" panose="020B0604020202020204" pitchFamily="34" charset="0"/>
              </a:defRPr>
            </a:lvl1pPr>
          </a:lstStyle>
          <a:p>
            <a:fld id="{66B80D6F-C22C-49AD-8449-120A3C41EA6E}" type="slidenum">
              <a:rPr lang="tr-TR" altLang="tr-TR"/>
              <a:pPr/>
              <a:t>‹#›</a:t>
            </a:fld>
            <a:r>
              <a:rPr lang="tr-TR" altLang="tr-TR"/>
              <a:t>73</a:t>
            </a:r>
          </a:p>
        </p:txBody>
      </p:sp>
    </p:spTree>
    <p:extLst>
      <p:ext uri="{BB962C8B-B14F-4D97-AF65-F5344CB8AC3E}">
        <p14:creationId xmlns:p14="http://schemas.microsoft.com/office/powerpoint/2010/main" val="1026654495"/>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9A2CA00B-5C7A-25BB-0BEF-64FE9140504B}"/>
              </a:ext>
            </a:extLst>
          </p:cNvPr>
          <p:cNvSpPr>
            <a:spLocks noGrp="1"/>
          </p:cNvSpPr>
          <p:nvPr>
            <p:ph type="sldNum" sz="quarter" idx="10"/>
          </p:nvPr>
        </p:nvSpPr>
        <p:spPr/>
        <p:txBody>
          <a:bodyPr/>
          <a:lstStyle>
            <a:lvl1pPr>
              <a:defRPr>
                <a:latin typeface="Arial" panose="020B0604020202020204" pitchFamily="34" charset="0"/>
              </a:defRPr>
            </a:lvl1pPr>
          </a:lstStyle>
          <a:p>
            <a:fld id="{792CE339-9A63-4057-92DF-A1BB8328686E}" type="slidenum">
              <a:rPr lang="tr-TR" altLang="tr-TR"/>
              <a:pPr/>
              <a:t>‹#›</a:t>
            </a:fld>
            <a:r>
              <a:rPr lang="tr-TR" altLang="tr-TR"/>
              <a:t>73</a:t>
            </a:r>
          </a:p>
        </p:txBody>
      </p:sp>
    </p:spTree>
    <p:extLst>
      <p:ext uri="{BB962C8B-B14F-4D97-AF65-F5344CB8AC3E}">
        <p14:creationId xmlns:p14="http://schemas.microsoft.com/office/powerpoint/2010/main" val="3019512025"/>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İçerik">
    <p:spTree>
      <p:nvGrpSpPr>
        <p:cNvPr id="1" name=""/>
        <p:cNvGrpSpPr/>
        <p:nvPr/>
      </p:nvGrpSpPr>
      <p:grpSpPr>
        <a:xfrm>
          <a:off x="0" y="0"/>
          <a:ext cx="0" cy="0"/>
          <a:chOff x="0" y="0"/>
          <a:chExt cx="0" cy="0"/>
        </a:xfrm>
      </p:grpSpPr>
      <p:sp>
        <p:nvSpPr>
          <p:cNvPr id="2" name="Slayt Numarası Yer Tutucusu 5">
            <a:extLst>
              <a:ext uri="{FF2B5EF4-FFF2-40B4-BE49-F238E27FC236}">
                <a16:creationId xmlns:a16="http://schemas.microsoft.com/office/drawing/2014/main" id="{F7C3FF18-13A6-D232-9D12-E4A64EE462D7}"/>
              </a:ext>
            </a:extLst>
          </p:cNvPr>
          <p:cNvSpPr>
            <a:spLocks noGrp="1"/>
          </p:cNvSpPr>
          <p:nvPr>
            <p:ph type="sldNum" sz="quarter" idx="10"/>
          </p:nvPr>
        </p:nvSpPr>
        <p:spPr/>
        <p:txBody>
          <a:bodyPr/>
          <a:lstStyle>
            <a:lvl1pPr>
              <a:defRPr>
                <a:latin typeface="Arial" panose="020B0604020202020204" pitchFamily="34" charset="0"/>
              </a:defRPr>
            </a:lvl1pPr>
          </a:lstStyle>
          <a:p>
            <a:fld id="{98072FBE-9E8A-41EE-84F9-CE8AD1CE1A84}" type="slidenum">
              <a:rPr lang="tr-TR" altLang="tr-TR"/>
              <a:pPr/>
              <a:t>‹#›</a:t>
            </a:fld>
            <a:r>
              <a:rPr lang="tr-TR" altLang="tr-TR"/>
              <a:t>73</a:t>
            </a:r>
          </a:p>
        </p:txBody>
      </p:sp>
    </p:spTree>
    <p:extLst>
      <p:ext uri="{BB962C8B-B14F-4D97-AF65-F5344CB8AC3E}">
        <p14:creationId xmlns:p14="http://schemas.microsoft.com/office/powerpoint/2010/main" val="320986095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Başlık Yer Tutucusu">
            <a:extLst>
              <a:ext uri="{FF2B5EF4-FFF2-40B4-BE49-F238E27FC236}">
                <a16:creationId xmlns:a16="http://schemas.microsoft.com/office/drawing/2014/main" id="{0435F07F-028E-6EC9-5C0F-41FFA9653A2F}"/>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a:t>Asıl başlık stili için tıklatın</a:t>
            </a:r>
          </a:p>
        </p:txBody>
      </p:sp>
      <p:sp>
        <p:nvSpPr>
          <p:cNvPr id="1027" name="2 Metin Yer Tutucusu">
            <a:extLst>
              <a:ext uri="{FF2B5EF4-FFF2-40B4-BE49-F238E27FC236}">
                <a16:creationId xmlns:a16="http://schemas.microsoft.com/office/drawing/2014/main" id="{DD9F1FCF-118F-E75C-FB4B-091B014040A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a:t>Asıl metin stillerini düzenlemek için tıklatın</a:t>
            </a:r>
          </a:p>
          <a:p>
            <a:pPr lvl="1"/>
            <a:r>
              <a:rPr lang="tr-TR" altLang="tr-TR"/>
              <a:t>İkinci düzey</a:t>
            </a:r>
          </a:p>
          <a:p>
            <a:pPr lvl="2"/>
            <a:r>
              <a:rPr lang="tr-TR" altLang="tr-TR"/>
              <a:t>Üçüncü düzey</a:t>
            </a:r>
          </a:p>
          <a:p>
            <a:pPr lvl="3"/>
            <a:r>
              <a:rPr lang="tr-TR" altLang="tr-TR"/>
              <a:t>Dördüncü düzey</a:t>
            </a:r>
          </a:p>
          <a:p>
            <a:pPr lvl="4"/>
            <a:r>
              <a:rPr lang="tr-TR" altLang="tr-TR"/>
              <a:t>Beşinci düzey</a:t>
            </a:r>
          </a:p>
        </p:txBody>
      </p:sp>
      <p:sp>
        <p:nvSpPr>
          <p:cNvPr id="4" name="3 Veri Yer Tutucusu">
            <a:extLst>
              <a:ext uri="{FF2B5EF4-FFF2-40B4-BE49-F238E27FC236}">
                <a16:creationId xmlns:a16="http://schemas.microsoft.com/office/drawing/2014/main" id="{D098EBD3-CC9A-AC1A-F089-A24DD4251514}"/>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cs typeface="+mn-cs"/>
              </a:defRPr>
            </a:lvl1pPr>
          </a:lstStyle>
          <a:p>
            <a:pPr>
              <a:defRPr/>
            </a:pPr>
            <a:fld id="{536EB2F5-D91F-479C-9284-3F12C54DC3A9}" type="datetimeFigureOut">
              <a:rPr lang="tr-TR"/>
              <a:pPr>
                <a:defRPr/>
              </a:pPr>
              <a:t>1.10.2026</a:t>
            </a:fld>
            <a:endParaRPr lang="tr-TR"/>
          </a:p>
        </p:txBody>
      </p:sp>
      <p:sp>
        <p:nvSpPr>
          <p:cNvPr id="5" name="4 Altbilgi Yer Tutucusu">
            <a:extLst>
              <a:ext uri="{FF2B5EF4-FFF2-40B4-BE49-F238E27FC236}">
                <a16:creationId xmlns:a16="http://schemas.microsoft.com/office/drawing/2014/main" id="{E1A887E5-286A-2A85-E867-714158136B5C}"/>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cs typeface="+mn-cs"/>
              </a:defRPr>
            </a:lvl1pPr>
          </a:lstStyle>
          <a:p>
            <a:pPr>
              <a:defRPr/>
            </a:pPr>
            <a:endParaRPr lang="tr-TR"/>
          </a:p>
        </p:txBody>
      </p:sp>
      <p:sp>
        <p:nvSpPr>
          <p:cNvPr id="6" name="5 Slayt Numarası Yer Tutucusu">
            <a:extLst>
              <a:ext uri="{FF2B5EF4-FFF2-40B4-BE49-F238E27FC236}">
                <a16:creationId xmlns:a16="http://schemas.microsoft.com/office/drawing/2014/main" id="{FAA8FF64-318F-732A-9025-454ABDEE607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a:solidFill>
                  <a:srgbClr val="898989"/>
                </a:solidFill>
              </a:defRPr>
            </a:lvl1pPr>
          </a:lstStyle>
          <a:p>
            <a:fld id="{89FA6063-40F6-4190-BDC3-5F720DCEEF59}" type="slidenum">
              <a:rPr lang="tr-TR" altLang="tr-TR"/>
              <a:pPr/>
              <a:t>‹#›</a:t>
            </a:fld>
            <a:endParaRPr lang="tr-TR" altLang="tr-TR"/>
          </a:p>
        </p:txBody>
      </p:sp>
      <p:sp>
        <p:nvSpPr>
          <p:cNvPr id="7" name="Rectangle 72">
            <a:extLst>
              <a:ext uri="{FF2B5EF4-FFF2-40B4-BE49-F238E27FC236}">
                <a16:creationId xmlns:a16="http://schemas.microsoft.com/office/drawing/2014/main" id="{41E875E0-F7FC-9D9F-C26B-3F4ABC780A66}"/>
              </a:ext>
            </a:extLst>
          </p:cNvPr>
          <p:cNvSpPr txBox="1">
            <a:spLocks noGrp="1" noChangeArrowheads="1"/>
          </p:cNvSpPr>
          <p:nvPr userDrawn="1"/>
        </p:nvSpPr>
        <p:spPr bwMode="auto">
          <a:xfrm>
            <a:off x="7216775" y="6500813"/>
            <a:ext cx="1905000" cy="457200"/>
          </a:xfrm>
          <a:prstGeom prst="rect">
            <a:avLst/>
          </a:prstGeom>
          <a:noFill/>
          <a:ln>
            <a:noFill/>
          </a:ln>
        </p:spPr>
        <p:txBody>
          <a:bodyPr wrap="none" lIns="92075" tIns="46038" rIns="92075" bIns="46038" anchor="ctr"/>
          <a:lstStyle>
            <a:lvl1pPr>
              <a:defRPr sz="1200">
                <a:solidFill>
                  <a:schemeClr val="bg1"/>
                </a:solidFill>
                <a:latin typeface="Arial" panose="020B0604020202020204" pitchFamily="34" charset="0"/>
                <a:cs typeface="Arial" panose="020B0604020202020204" pitchFamily="34" charset="0"/>
              </a:defRPr>
            </a:lvl1pPr>
            <a:lvl2pPr marL="742950" indent="-285750">
              <a:defRPr sz="1200">
                <a:solidFill>
                  <a:schemeClr val="bg1"/>
                </a:solidFill>
                <a:latin typeface="Arial" panose="020B0604020202020204" pitchFamily="34" charset="0"/>
                <a:cs typeface="Arial" panose="020B0604020202020204" pitchFamily="34" charset="0"/>
              </a:defRPr>
            </a:lvl2pPr>
            <a:lvl3pPr marL="1143000" indent="-228600">
              <a:defRPr sz="1200">
                <a:solidFill>
                  <a:schemeClr val="bg1"/>
                </a:solidFill>
                <a:latin typeface="Arial" panose="020B0604020202020204" pitchFamily="34" charset="0"/>
                <a:cs typeface="Arial" panose="020B0604020202020204" pitchFamily="34" charset="0"/>
              </a:defRPr>
            </a:lvl3pPr>
            <a:lvl4pPr marL="1600200" indent="-228600">
              <a:defRPr sz="1200">
                <a:solidFill>
                  <a:schemeClr val="bg1"/>
                </a:solidFill>
                <a:latin typeface="Arial" panose="020B0604020202020204" pitchFamily="34" charset="0"/>
                <a:cs typeface="Arial" panose="020B0604020202020204" pitchFamily="34" charset="0"/>
              </a:defRPr>
            </a:lvl4pPr>
            <a:lvl5pPr marL="2057400" indent="-228600">
              <a:defRPr sz="1200">
                <a:solidFill>
                  <a:schemeClr val="bg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200">
                <a:solidFill>
                  <a:schemeClr val="bg1"/>
                </a:solidFill>
                <a:latin typeface="Arial" panose="020B0604020202020204" pitchFamily="34" charset="0"/>
                <a:cs typeface="Arial" panose="020B0604020202020204" pitchFamily="34" charset="0"/>
              </a:defRPr>
            </a:lvl9pPr>
          </a:lstStyle>
          <a:p>
            <a:pPr algn="r"/>
            <a:fld id="{B6C78A77-D219-4298-AF47-2A8B5CA97AC2}" type="slidenum">
              <a:rPr lang="en-AU" altLang="tr-TR" sz="1400" b="1"/>
              <a:pPr algn="r"/>
              <a:t>‹#›</a:t>
            </a:fld>
            <a:r>
              <a:rPr lang="tr-TR" altLang="tr-TR" sz="1400" b="1"/>
              <a:t>/38</a:t>
            </a:r>
            <a:endParaRPr lang="en-AU" altLang="tr-TR" sz="1400" b="1"/>
          </a:p>
        </p:txBody>
      </p:sp>
    </p:spTree>
  </p:cSld>
  <p:clrMap bg1="lt1" tx1="dk1" bg2="lt2" tx2="dk2" accent1="accent1" accent2="accent2" accent3="accent3" accent4="accent4" accent5="accent5" accent6="accent6" hlink="hlink" folHlink="folHlink"/>
  <p:sldLayoutIdLst>
    <p:sldLayoutId id="2147485329" r:id="rId1"/>
    <p:sldLayoutId id="2147485338" r:id="rId2"/>
    <p:sldLayoutId id="2147485330" r:id="rId3"/>
    <p:sldLayoutId id="2147485331" r:id="rId4"/>
    <p:sldLayoutId id="2147485332" r:id="rId5"/>
    <p:sldLayoutId id="2147485333" r:id="rId6"/>
    <p:sldLayoutId id="2147485339" r:id="rId7"/>
    <p:sldLayoutId id="2147485334" r:id="rId8"/>
    <p:sldLayoutId id="2147485335" r:id="rId9"/>
    <p:sldLayoutId id="2147485336" r:id="rId10"/>
    <p:sldLayoutId id="214748533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Başlık Yer Tutucusu 1">
            <a:extLst>
              <a:ext uri="{FF2B5EF4-FFF2-40B4-BE49-F238E27FC236}">
                <a16:creationId xmlns:a16="http://schemas.microsoft.com/office/drawing/2014/main" id="{3BF7193F-0DFA-6F02-4BDF-064055DF1708}"/>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a:t>Asıl başlık stili için tıklatın</a:t>
            </a:r>
          </a:p>
        </p:txBody>
      </p:sp>
      <p:sp>
        <p:nvSpPr>
          <p:cNvPr id="2051" name="Metin Yer Tutucusu 2">
            <a:extLst>
              <a:ext uri="{FF2B5EF4-FFF2-40B4-BE49-F238E27FC236}">
                <a16:creationId xmlns:a16="http://schemas.microsoft.com/office/drawing/2014/main" id="{DBBCEF61-87C2-53D5-DCFA-029F51D1CB31}"/>
              </a:ext>
            </a:extLst>
          </p:cNvPr>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a:t>Asıl metin stillerini düzenlemek için tıklatın</a:t>
            </a:r>
          </a:p>
          <a:p>
            <a:pPr lvl="1"/>
            <a:r>
              <a:rPr lang="tr-TR" altLang="tr-TR"/>
              <a:t>İkinci düzey</a:t>
            </a:r>
          </a:p>
          <a:p>
            <a:pPr lvl="2"/>
            <a:r>
              <a:rPr lang="tr-TR" altLang="tr-TR"/>
              <a:t>Üçüncü düzey</a:t>
            </a:r>
          </a:p>
          <a:p>
            <a:pPr lvl="3"/>
            <a:r>
              <a:rPr lang="tr-TR" altLang="tr-TR"/>
              <a:t>Dördüncü düzey</a:t>
            </a:r>
          </a:p>
          <a:p>
            <a:pPr lvl="4"/>
            <a:r>
              <a:rPr lang="tr-TR" altLang="tr-TR"/>
              <a:t>Beşinci düzey</a:t>
            </a:r>
          </a:p>
        </p:txBody>
      </p:sp>
      <p:sp>
        <p:nvSpPr>
          <p:cNvPr id="4" name="Veri Yer Tutucusu 3">
            <a:extLst>
              <a:ext uri="{FF2B5EF4-FFF2-40B4-BE49-F238E27FC236}">
                <a16:creationId xmlns:a16="http://schemas.microsoft.com/office/drawing/2014/main" id="{E83BD48C-F58B-9554-FFB6-71EA575E23B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cs typeface="+mn-cs"/>
              </a:defRPr>
            </a:lvl1pPr>
          </a:lstStyle>
          <a:p>
            <a:pPr>
              <a:defRPr/>
            </a:pPr>
            <a:fld id="{4C38A5B0-7836-4729-8C80-61D68B1F17A2}" type="datetime1">
              <a:rPr lang="tr-TR"/>
              <a:pPr>
                <a:defRPr/>
              </a:pPr>
              <a:t>1.10.2026</a:t>
            </a:fld>
            <a:endParaRPr lang="tr-TR"/>
          </a:p>
        </p:txBody>
      </p:sp>
      <p:sp>
        <p:nvSpPr>
          <p:cNvPr id="5" name="Altbilgi Yer Tutucusu 4">
            <a:extLst>
              <a:ext uri="{FF2B5EF4-FFF2-40B4-BE49-F238E27FC236}">
                <a16:creationId xmlns:a16="http://schemas.microsoft.com/office/drawing/2014/main" id="{F1E0AD52-BE23-C627-C4B4-2D735FCE5A16}"/>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cs typeface="+mn-cs"/>
              </a:defRPr>
            </a:lvl1pPr>
          </a:lstStyle>
          <a:p>
            <a:pPr>
              <a:defRPr/>
            </a:pPr>
            <a:endParaRPr lang="tr-TR"/>
          </a:p>
        </p:txBody>
      </p:sp>
      <p:sp>
        <p:nvSpPr>
          <p:cNvPr id="6" name="Slayt Numarası Yer Tutucusu 5">
            <a:extLst>
              <a:ext uri="{FF2B5EF4-FFF2-40B4-BE49-F238E27FC236}">
                <a16:creationId xmlns:a16="http://schemas.microsoft.com/office/drawing/2014/main" id="{9AB80E31-2435-6CC1-DF55-4274E6231425}"/>
              </a:ext>
            </a:extLst>
          </p:cNvPr>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a:solidFill>
                  <a:srgbClr val="898989"/>
                </a:solidFill>
                <a:latin typeface="Calibri" panose="020F0502020204030204" pitchFamily="34" charset="0"/>
              </a:defRPr>
            </a:lvl1pPr>
          </a:lstStyle>
          <a:p>
            <a:fld id="{443D38DA-94A9-4530-85C7-4DFD2782B236}" type="slidenum">
              <a:rPr lang="tr-TR" altLang="tr-TR"/>
              <a:pPr/>
              <a:t>‹#›</a:t>
            </a:fld>
            <a:r>
              <a:rPr lang="tr-TR" altLang="tr-TR"/>
              <a:t>73</a:t>
            </a:r>
          </a:p>
        </p:txBody>
      </p:sp>
    </p:spTree>
  </p:cSld>
  <p:clrMap bg1="lt1" tx1="dk1" bg2="lt2" tx2="dk2" accent1="accent1" accent2="accent2" accent3="accent3" accent4="accent4" accent5="accent5" accent6="accent6" hlink="hlink" folHlink="folHlink"/>
  <p:sldLayoutIdLst>
    <p:sldLayoutId id="2147485340" r:id="rId1"/>
    <p:sldLayoutId id="2147485341" r:id="rId2"/>
    <p:sldLayoutId id="2147485342" r:id="rId3"/>
    <p:sldLayoutId id="2147485343" r:id="rId4"/>
    <p:sldLayoutId id="2147485344" r:id="rId5"/>
    <p:sldLayoutId id="2147485345" r:id="rId6"/>
    <p:sldLayoutId id="2147485346" r:id="rId7"/>
    <p:sldLayoutId id="2147485347" r:id="rId8"/>
    <p:sldLayoutId id="2147485348" r:id="rId9"/>
    <p:sldLayoutId id="2147485349" r:id="rId10"/>
    <p:sldLayoutId id="2147485350" r:id="rId11"/>
    <p:sldLayoutId id="2147485351" r:id="rId12"/>
    <p:sldLayoutId id="2147485352" r:id="rId13"/>
    <p:sldLayoutId id="2147485353" r:id="rId14"/>
    <p:sldLayoutId id="2147485354" r:id="rId15"/>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gif"/></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Text Box 3">
            <a:extLst>
              <a:ext uri="{FF2B5EF4-FFF2-40B4-BE49-F238E27FC236}">
                <a16:creationId xmlns:a16="http://schemas.microsoft.com/office/drawing/2014/main" id="{6102FE5D-526B-CF1A-8520-249E2A382BEB}"/>
              </a:ext>
            </a:extLst>
          </p:cNvPr>
          <p:cNvSpPr txBox="1">
            <a:spLocks noChangeArrowheads="1"/>
          </p:cNvSpPr>
          <p:nvPr/>
        </p:nvSpPr>
        <p:spPr bwMode="auto">
          <a:xfrm>
            <a:off x="395288" y="260350"/>
            <a:ext cx="82804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90000"/>
              </a:lnSpc>
              <a:spcBef>
                <a:spcPct val="50000"/>
              </a:spcBef>
              <a:buFontTx/>
              <a:buNone/>
            </a:pPr>
            <a:r>
              <a:rPr lang="tr-TR" altLang="tr-TR" sz="3600" b="1">
                <a:latin typeface="Times New Roman" panose="02020603050405020304" pitchFamily="18" charset="0"/>
                <a:cs typeface="Times New Roman" panose="02020603050405020304" pitchFamily="18" charset="0"/>
              </a:rPr>
              <a:t>TÜRK SİLAHLI KUVVETLERİ EĞİTİM VAKFI</a:t>
            </a:r>
          </a:p>
        </p:txBody>
      </p:sp>
      <p:pic>
        <p:nvPicPr>
          <p:cNvPr id="22531" name="Picture 7" descr="C:\Users\hp\Desktop\TSKEV logo.png">
            <a:extLst>
              <a:ext uri="{FF2B5EF4-FFF2-40B4-BE49-F238E27FC236}">
                <a16:creationId xmlns:a16="http://schemas.microsoft.com/office/drawing/2014/main" id="{9F946665-B2A4-43A7-56E2-21690B862D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4338" y="1916113"/>
            <a:ext cx="3162300" cy="415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5">
            <a:extLst>
              <a:ext uri="{FF2B5EF4-FFF2-40B4-BE49-F238E27FC236}">
                <a16:creationId xmlns:a16="http://schemas.microsoft.com/office/drawing/2014/main" id="{D5E355FB-54C6-557D-56D6-2ACAB44141C7}"/>
              </a:ext>
            </a:extLst>
          </p:cNvPr>
          <p:cNvSpPr txBox="1">
            <a:spLocks noChangeArrowheads="1"/>
          </p:cNvSpPr>
          <p:nvPr/>
        </p:nvSpPr>
        <p:spPr bwMode="auto">
          <a:xfrm>
            <a:off x="755650" y="1501775"/>
            <a:ext cx="777716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endParaRPr lang="tr-TR" altLang="tr-TR" sz="3400">
              <a:latin typeface="Arial" panose="020B0604020202020204" pitchFamily="34" charset="0"/>
            </a:endParaRPr>
          </a:p>
        </p:txBody>
      </p:sp>
      <p:sp>
        <p:nvSpPr>
          <p:cNvPr id="24579" name="Text Box 33">
            <a:extLst>
              <a:ext uri="{FF2B5EF4-FFF2-40B4-BE49-F238E27FC236}">
                <a16:creationId xmlns:a16="http://schemas.microsoft.com/office/drawing/2014/main" id="{C8B5CC19-4588-F51F-BA4A-1E7D02613D10}"/>
              </a:ext>
            </a:extLst>
          </p:cNvPr>
          <p:cNvSpPr txBox="1">
            <a:spLocks noChangeArrowheads="1"/>
          </p:cNvSpPr>
          <p:nvPr/>
        </p:nvSpPr>
        <p:spPr bwMode="auto">
          <a:xfrm>
            <a:off x="1116013" y="671513"/>
            <a:ext cx="7993062" cy="61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50000"/>
              </a:lnSpc>
              <a:spcBef>
                <a:spcPct val="0"/>
              </a:spcBef>
              <a:buClr>
                <a:srgbClr val="0070C0"/>
              </a:buClr>
              <a:buFont typeface="Wingdings" panose="05000000000000000000" pitchFamily="2" charset="2"/>
              <a:buChar char="v"/>
            </a:pPr>
            <a:r>
              <a:rPr lang="tr-TR" altLang="tr-TR" sz="2400" b="1">
                <a:solidFill>
                  <a:schemeClr val="bg1"/>
                </a:solidFill>
                <a:latin typeface="Times New Roman" panose="02020603050405020304" pitchFamily="18" charset="0"/>
                <a:cs typeface="Times New Roman" panose="02020603050405020304" pitchFamily="18" charset="0"/>
              </a:rPr>
              <a:t> </a:t>
            </a:r>
            <a:r>
              <a:rPr lang="tr-TR" altLang="tr-TR" sz="2400" b="1">
                <a:latin typeface="Times New Roman" panose="02020603050405020304" pitchFamily="18" charset="0"/>
                <a:cs typeface="Times New Roman" panose="02020603050405020304" pitchFamily="18" charset="0"/>
              </a:rPr>
              <a:t>Vakfın Tarihçesi, Amacı ve Organları, </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Öğrenci Yurtları ve Yararlanma Esasları,</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Öğrenci Aidatları ve Yurt Ücretleri,</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Yurtlara Müracaat ve Kabul Esasları,</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Öğrencilere Yurtlarda Sunulan İmkanlar,</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Burslar ve Burs Verilme Esasları,</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Staj İmkanları,</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Bağış Esasları,</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Vakfın Denetimi,</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Vakfın Hedefleri,</a:t>
            </a:r>
          </a:p>
          <a:p>
            <a:pPr>
              <a:lnSpc>
                <a:spcPct val="15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Sonuç.</a:t>
            </a:r>
          </a:p>
        </p:txBody>
      </p:sp>
      <p:grpSp>
        <p:nvGrpSpPr>
          <p:cNvPr id="24580" name="Group 9">
            <a:extLst>
              <a:ext uri="{FF2B5EF4-FFF2-40B4-BE49-F238E27FC236}">
                <a16:creationId xmlns:a16="http://schemas.microsoft.com/office/drawing/2014/main" id="{13DABF65-CB42-10D5-B0D5-639D83FB081C}"/>
              </a:ext>
            </a:extLst>
          </p:cNvPr>
          <p:cNvGrpSpPr>
            <a:grpSpLocks/>
          </p:cNvGrpSpPr>
          <p:nvPr/>
        </p:nvGrpSpPr>
        <p:grpSpPr bwMode="auto">
          <a:xfrm>
            <a:off x="1116013" y="215900"/>
            <a:ext cx="7848600" cy="692150"/>
            <a:chOff x="703" y="136"/>
            <a:chExt cx="4944" cy="436"/>
          </a:xfrm>
        </p:grpSpPr>
        <p:sp>
          <p:nvSpPr>
            <p:cNvPr id="24582" name="Rectangle 10">
              <a:extLst>
                <a:ext uri="{FF2B5EF4-FFF2-40B4-BE49-F238E27FC236}">
                  <a16:creationId xmlns:a16="http://schemas.microsoft.com/office/drawing/2014/main" id="{FB5049D9-9DC8-86E8-7CE7-E45D5DBDBE61}"/>
                </a:ext>
              </a:extLst>
            </p:cNvPr>
            <p:cNvSpPr>
              <a:spLocks noChangeArrowheads="1"/>
            </p:cNvSpPr>
            <p:nvPr/>
          </p:nvSpPr>
          <p:spPr bwMode="auto">
            <a:xfrm>
              <a:off x="703" y="136"/>
              <a:ext cx="4218" cy="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120000"/>
                </a:lnSpc>
                <a:spcBef>
                  <a:spcPct val="50000"/>
                </a:spcBef>
                <a:buFontTx/>
                <a:buNone/>
              </a:pPr>
              <a:r>
                <a:rPr lang="tr-TR" altLang="tr-TR" sz="2800" b="1">
                  <a:solidFill>
                    <a:srgbClr val="FFFF00"/>
                  </a:solidFill>
                  <a:latin typeface="Times New Roman" panose="02020603050405020304" pitchFamily="18" charset="0"/>
                  <a:cs typeface="Times New Roman" panose="02020603050405020304" pitchFamily="18" charset="0"/>
                </a:rPr>
                <a:t> </a:t>
              </a:r>
              <a:r>
                <a:rPr lang="tr-TR" altLang="tr-TR" sz="2800" b="1">
                  <a:latin typeface="Times New Roman" panose="02020603050405020304" pitchFamily="18" charset="0"/>
                  <a:cs typeface="Times New Roman" panose="02020603050405020304" pitchFamily="18" charset="0"/>
                </a:rPr>
                <a:t>Takdim Planı</a:t>
              </a:r>
            </a:p>
          </p:txBody>
        </p:sp>
        <p:pic>
          <p:nvPicPr>
            <p:cNvPr id="24583" name="Picture 12" descr="TURK BAYRAĞI">
              <a:extLst>
                <a:ext uri="{FF2B5EF4-FFF2-40B4-BE49-F238E27FC236}">
                  <a16:creationId xmlns:a16="http://schemas.microsoft.com/office/drawing/2014/main" id="{98031993-B446-EF57-B222-E083948A83F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210"/>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4581" name="Picture 7" descr="C:\Users\hp\Desktop\TSKEV logo.png">
            <a:extLst>
              <a:ext uri="{FF2B5EF4-FFF2-40B4-BE49-F238E27FC236}">
                <a16:creationId xmlns:a16="http://schemas.microsoft.com/office/drawing/2014/main" id="{18049B90-3F29-B2A5-5A6C-B70C7E28B1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22" name="Rectangle 2">
            <a:extLst>
              <a:ext uri="{FF2B5EF4-FFF2-40B4-BE49-F238E27FC236}">
                <a16:creationId xmlns:a16="http://schemas.microsoft.com/office/drawing/2014/main" id="{5DF1519C-65E3-4610-BCA0-F0B9ACC46E49}"/>
              </a:ext>
            </a:extLst>
          </p:cNvPr>
          <p:cNvSpPr>
            <a:spLocks noChangeArrowheads="1"/>
          </p:cNvSpPr>
          <p:nvPr/>
        </p:nvSpPr>
        <p:spPr bwMode="auto">
          <a:xfrm>
            <a:off x="179388" y="909638"/>
            <a:ext cx="8785225" cy="5688012"/>
          </a:xfrm>
          <a:prstGeom prst="rect">
            <a:avLst/>
          </a:prstGeom>
          <a:noFill/>
          <a:ln w="38100">
            <a:noFill/>
            <a:miter lim="800000"/>
            <a:headEnd/>
            <a:tailEnd/>
          </a:ln>
          <a:effectLst/>
        </p:spPr>
        <p:txBody>
          <a:bodyPr/>
          <a:lstStyle/>
          <a:p>
            <a:pPr marL="342900" indent="-342900" algn="ctr">
              <a:spcBef>
                <a:spcPct val="20000"/>
              </a:spcBef>
              <a:buClr>
                <a:schemeClr val="hlink"/>
              </a:buClr>
              <a:buSzPct val="80000"/>
              <a:buFont typeface="Wingdings" pitchFamily="2" charset="2"/>
              <a:buNone/>
              <a:defRPr/>
            </a:pPr>
            <a:endParaRPr lang="tr-TR" sz="4400">
              <a:solidFill>
                <a:schemeClr val="tx1"/>
              </a:solidFill>
              <a:effectLst>
                <a:outerShdw blurRad="38100" dist="38100" dir="2700000" algn="tl">
                  <a:srgbClr val="000000"/>
                </a:outerShdw>
              </a:effectLst>
              <a:latin typeface="Times New Roman" pitchFamily="18" charset="0"/>
              <a:cs typeface="Times New Roman" pitchFamily="18" charset="0"/>
            </a:endParaRPr>
          </a:p>
          <a:p>
            <a:pPr marL="342900" indent="-342900" algn="ctr">
              <a:spcBef>
                <a:spcPct val="20000"/>
              </a:spcBef>
              <a:buClr>
                <a:schemeClr val="hlink"/>
              </a:buClr>
              <a:buSzPct val="80000"/>
              <a:buFont typeface="Wingdings" pitchFamily="2" charset="2"/>
              <a:buNone/>
              <a:defRPr/>
            </a:pPr>
            <a:endParaRPr lang="tr-TR" sz="4400">
              <a:solidFill>
                <a:schemeClr val="tx1"/>
              </a:solidFill>
              <a:effectLst>
                <a:outerShdw blurRad="38100" dist="38100" dir="2700000" algn="tl">
                  <a:srgbClr val="000000"/>
                </a:outerShdw>
              </a:effectLst>
              <a:latin typeface="Times New Roman" pitchFamily="18" charset="0"/>
              <a:cs typeface="Times New Roman" pitchFamily="18" charset="0"/>
            </a:endParaRPr>
          </a:p>
        </p:txBody>
      </p:sp>
      <p:sp>
        <p:nvSpPr>
          <p:cNvPr id="25603" name="Text Box 3">
            <a:extLst>
              <a:ext uri="{FF2B5EF4-FFF2-40B4-BE49-F238E27FC236}">
                <a16:creationId xmlns:a16="http://schemas.microsoft.com/office/drawing/2014/main" id="{75FC64F8-FA42-A4F9-B2D3-2E7F21AEFBE8}"/>
              </a:ext>
            </a:extLst>
          </p:cNvPr>
          <p:cNvSpPr txBox="1">
            <a:spLocks noChangeArrowheads="1"/>
          </p:cNvSpPr>
          <p:nvPr/>
        </p:nvSpPr>
        <p:spPr bwMode="auto">
          <a:xfrm>
            <a:off x="431800" y="1400175"/>
            <a:ext cx="8424863"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30000"/>
              </a:lnSpc>
              <a:spcBef>
                <a:spcPct val="0"/>
              </a:spcBef>
              <a:buFontTx/>
              <a:buNone/>
            </a:pPr>
            <a:r>
              <a:rPr lang="tr-TR" altLang="tr-TR" sz="2400" b="1">
                <a:latin typeface="Times New Roman" panose="02020603050405020304" pitchFamily="18" charset="0"/>
                <a:cs typeface="Times New Roman" panose="02020603050405020304" pitchFamily="18" charset="0"/>
              </a:rPr>
              <a:t>     Türk Silahlı Kuvvetleri Eğitim Vakfı zamanın Devlet Bakanı ve Milli Savunma Bakanı Vekili Şem’i ERGİN tarafından 16 MART 1957 tarihinde “Ordu Mensupları Çocuklarının Tahsiline Yardım Tesisi” adı ile kurulmuştur.</a:t>
            </a:r>
          </a:p>
        </p:txBody>
      </p:sp>
      <p:sp>
        <p:nvSpPr>
          <p:cNvPr id="25604" name="Rectangle 4">
            <a:extLst>
              <a:ext uri="{FF2B5EF4-FFF2-40B4-BE49-F238E27FC236}">
                <a16:creationId xmlns:a16="http://schemas.microsoft.com/office/drawing/2014/main" id="{44120C6F-7E00-B84A-9E02-5CDB4975313D}"/>
              </a:ext>
            </a:extLst>
          </p:cNvPr>
          <p:cNvSpPr>
            <a:spLocks noChangeArrowheads="1"/>
          </p:cNvSpPr>
          <p:nvPr/>
        </p:nvSpPr>
        <p:spPr bwMode="auto">
          <a:xfrm>
            <a:off x="180975" y="355600"/>
            <a:ext cx="8610600" cy="54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endParaRPr lang="en-AU" altLang="tr-TR" sz="2800" b="1">
              <a:latin typeface="Times New Roman" panose="02020603050405020304" pitchFamily="18" charset="0"/>
              <a:cs typeface="Times New Roman" panose="02020603050405020304" pitchFamily="18" charset="0"/>
            </a:endParaRPr>
          </a:p>
        </p:txBody>
      </p:sp>
      <p:sp>
        <p:nvSpPr>
          <p:cNvPr id="25605" name="Rectangle 5">
            <a:extLst>
              <a:ext uri="{FF2B5EF4-FFF2-40B4-BE49-F238E27FC236}">
                <a16:creationId xmlns:a16="http://schemas.microsoft.com/office/drawing/2014/main" id="{C3BF5EE8-B292-C34B-AE68-6C6B679469A2}"/>
              </a:ext>
            </a:extLst>
          </p:cNvPr>
          <p:cNvSpPr>
            <a:spLocks noChangeArrowheads="1"/>
          </p:cNvSpPr>
          <p:nvPr/>
        </p:nvSpPr>
        <p:spPr bwMode="auto">
          <a:xfrm>
            <a:off x="157163" y="3754438"/>
            <a:ext cx="8659812"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30000"/>
              </a:lnSpc>
              <a:spcBef>
                <a:spcPct val="50000"/>
              </a:spcBef>
              <a:buFontTx/>
              <a:buNone/>
            </a:pPr>
            <a:r>
              <a:rPr lang="tr-TR" altLang="tr-TR" sz="2400" b="1">
                <a:latin typeface="Times New Roman" panose="02020603050405020304" pitchFamily="18" charset="0"/>
                <a:cs typeface="Times New Roman" panose="02020603050405020304" pitchFamily="18" charset="0"/>
              </a:rPr>
              <a:t>    13 EKİM 1998 tarihinde yapılan senet değişikliği ile ismi “TSK Mensupları Çocuklarının Tahsiline Yardım Vakfı”, 21 MART 2006 tarihinde yapılan değişiklikle de bugün kullanılan “TSK Eğitim Vakfı” adını almıştır.</a:t>
            </a:r>
          </a:p>
        </p:txBody>
      </p:sp>
      <p:grpSp>
        <p:nvGrpSpPr>
          <p:cNvPr id="25606" name="Group 11">
            <a:extLst>
              <a:ext uri="{FF2B5EF4-FFF2-40B4-BE49-F238E27FC236}">
                <a16:creationId xmlns:a16="http://schemas.microsoft.com/office/drawing/2014/main" id="{0D57F095-4D08-FEC3-5C0E-89FD6D5A1147}"/>
              </a:ext>
            </a:extLst>
          </p:cNvPr>
          <p:cNvGrpSpPr>
            <a:grpSpLocks/>
          </p:cNvGrpSpPr>
          <p:nvPr/>
        </p:nvGrpSpPr>
        <p:grpSpPr bwMode="auto">
          <a:xfrm>
            <a:off x="1236663" y="44450"/>
            <a:ext cx="7620000" cy="817563"/>
            <a:chOff x="680" y="28"/>
            <a:chExt cx="4899" cy="499"/>
          </a:xfrm>
        </p:grpSpPr>
        <p:sp>
          <p:nvSpPr>
            <p:cNvPr id="25609" name="Rectangle 10">
              <a:extLst>
                <a:ext uri="{FF2B5EF4-FFF2-40B4-BE49-F238E27FC236}">
                  <a16:creationId xmlns:a16="http://schemas.microsoft.com/office/drawing/2014/main" id="{76C96CB7-E8BF-F913-E0D8-7E199B843018}"/>
                </a:ext>
              </a:extLst>
            </p:cNvPr>
            <p:cNvSpPr>
              <a:spLocks noChangeArrowheads="1"/>
            </p:cNvSpPr>
            <p:nvPr/>
          </p:nvSpPr>
          <p:spPr bwMode="auto">
            <a:xfrm>
              <a:off x="680" y="28"/>
              <a:ext cx="421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80000"/>
                </a:lnSpc>
                <a:spcBef>
                  <a:spcPct val="0"/>
                </a:spcBef>
                <a:buFontTx/>
                <a:buNone/>
              </a:pPr>
              <a:endParaRPr lang="tr-TR" altLang="tr-TR" sz="2800" b="1">
                <a:latin typeface="Times New Roman" panose="02020603050405020304" pitchFamily="18" charset="0"/>
                <a:cs typeface="Times New Roman" panose="02020603050405020304" pitchFamily="18" charset="0"/>
              </a:endParaRPr>
            </a:p>
          </p:txBody>
        </p:sp>
        <p:pic>
          <p:nvPicPr>
            <p:cNvPr id="25610" name="Picture 12" descr="TURK BAYRAĞI">
              <a:extLst>
                <a:ext uri="{FF2B5EF4-FFF2-40B4-BE49-F238E27FC236}">
                  <a16:creationId xmlns:a16="http://schemas.microsoft.com/office/drawing/2014/main" id="{D3483A87-3036-AEBB-0B02-1927ED8A2409}"/>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06" y="165"/>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607" name="10 Dikdörtgen">
            <a:extLst>
              <a:ext uri="{FF2B5EF4-FFF2-40B4-BE49-F238E27FC236}">
                <a16:creationId xmlns:a16="http://schemas.microsoft.com/office/drawing/2014/main" id="{15708067-F473-4584-38B2-EEE20246F5AC}"/>
              </a:ext>
            </a:extLst>
          </p:cNvPr>
          <p:cNvSpPr>
            <a:spLocks noChangeArrowheads="1"/>
          </p:cNvSpPr>
          <p:nvPr/>
        </p:nvSpPr>
        <p:spPr bwMode="auto">
          <a:xfrm>
            <a:off x="3694113" y="282575"/>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Tx/>
              <a:buNone/>
            </a:pPr>
            <a:r>
              <a:rPr lang="tr-TR" altLang="tr-TR" sz="2800" b="1">
                <a:latin typeface="Times New Roman" panose="02020603050405020304" pitchFamily="18" charset="0"/>
                <a:cs typeface="Times New Roman" panose="02020603050405020304" pitchFamily="18" charset="0"/>
              </a:rPr>
              <a:t>Tarihçesi</a:t>
            </a:r>
            <a:endParaRPr lang="en-AU" altLang="tr-TR" sz="2800" b="1">
              <a:latin typeface="Times New Roman" panose="02020603050405020304" pitchFamily="18" charset="0"/>
              <a:cs typeface="Times New Roman" panose="02020603050405020304" pitchFamily="18" charset="0"/>
            </a:endParaRPr>
          </a:p>
        </p:txBody>
      </p:sp>
      <p:pic>
        <p:nvPicPr>
          <p:cNvPr id="25608" name="Picture 7" descr="C:\Users\hp\Desktop\TSKEV logo.png">
            <a:extLst>
              <a:ext uri="{FF2B5EF4-FFF2-40B4-BE49-F238E27FC236}">
                <a16:creationId xmlns:a16="http://schemas.microsoft.com/office/drawing/2014/main" id="{07532D57-0EE3-9B14-ECDB-FC24E6FF1E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44450"/>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22" name="Rectangle 2">
            <a:extLst>
              <a:ext uri="{FF2B5EF4-FFF2-40B4-BE49-F238E27FC236}">
                <a16:creationId xmlns:a16="http://schemas.microsoft.com/office/drawing/2014/main" id="{4C571D45-A9E4-1172-3578-2E9FD788EFB2}"/>
              </a:ext>
            </a:extLst>
          </p:cNvPr>
          <p:cNvSpPr>
            <a:spLocks noChangeArrowheads="1"/>
          </p:cNvSpPr>
          <p:nvPr/>
        </p:nvSpPr>
        <p:spPr bwMode="auto">
          <a:xfrm>
            <a:off x="179388" y="909638"/>
            <a:ext cx="8785225" cy="5688012"/>
          </a:xfrm>
          <a:prstGeom prst="rect">
            <a:avLst/>
          </a:prstGeom>
          <a:noFill/>
          <a:ln w="38100">
            <a:noFill/>
            <a:miter lim="800000"/>
            <a:headEnd/>
            <a:tailEnd/>
          </a:ln>
          <a:effectLst/>
        </p:spPr>
        <p:txBody>
          <a:bodyPr/>
          <a:lstStyle/>
          <a:p>
            <a:pPr marL="342900" indent="-342900" algn="ctr">
              <a:spcBef>
                <a:spcPct val="20000"/>
              </a:spcBef>
              <a:buClr>
                <a:schemeClr val="hlink"/>
              </a:buClr>
              <a:buSzPct val="80000"/>
              <a:buFont typeface="Wingdings" pitchFamily="2" charset="2"/>
              <a:buNone/>
              <a:defRPr/>
            </a:pPr>
            <a:endParaRPr lang="tr-TR" sz="4400">
              <a:solidFill>
                <a:schemeClr val="tx1"/>
              </a:solidFill>
              <a:effectLst>
                <a:outerShdw blurRad="38100" dist="38100" dir="2700000" algn="tl">
                  <a:srgbClr val="000000"/>
                </a:outerShdw>
              </a:effectLst>
              <a:latin typeface="Times New Roman" pitchFamily="18" charset="0"/>
              <a:cs typeface="Times New Roman" pitchFamily="18" charset="0"/>
            </a:endParaRPr>
          </a:p>
          <a:p>
            <a:pPr marL="342900" indent="-342900" algn="ctr">
              <a:spcBef>
                <a:spcPct val="20000"/>
              </a:spcBef>
              <a:buClr>
                <a:schemeClr val="hlink"/>
              </a:buClr>
              <a:buSzPct val="80000"/>
              <a:buFont typeface="Wingdings" pitchFamily="2" charset="2"/>
              <a:buNone/>
              <a:defRPr/>
            </a:pPr>
            <a:endParaRPr lang="tr-TR" sz="4400">
              <a:solidFill>
                <a:schemeClr val="tx1"/>
              </a:solidFill>
              <a:effectLst>
                <a:outerShdw blurRad="38100" dist="38100" dir="2700000" algn="tl">
                  <a:srgbClr val="000000"/>
                </a:outerShdw>
              </a:effectLst>
              <a:latin typeface="Times New Roman" pitchFamily="18" charset="0"/>
              <a:cs typeface="Times New Roman" pitchFamily="18" charset="0"/>
            </a:endParaRPr>
          </a:p>
        </p:txBody>
      </p:sp>
      <p:sp>
        <p:nvSpPr>
          <p:cNvPr id="26627" name="Text Box 3">
            <a:extLst>
              <a:ext uri="{FF2B5EF4-FFF2-40B4-BE49-F238E27FC236}">
                <a16:creationId xmlns:a16="http://schemas.microsoft.com/office/drawing/2014/main" id="{CDA5FF87-1BE0-8730-7C9A-5705338B61B1}"/>
              </a:ext>
            </a:extLst>
          </p:cNvPr>
          <p:cNvSpPr txBox="1">
            <a:spLocks noChangeArrowheads="1"/>
          </p:cNvSpPr>
          <p:nvPr/>
        </p:nvSpPr>
        <p:spPr bwMode="auto">
          <a:xfrm>
            <a:off x="250825" y="941388"/>
            <a:ext cx="8702675"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30000"/>
              </a:lnSpc>
              <a:spcBef>
                <a:spcPct val="0"/>
              </a:spcBef>
              <a:buFontTx/>
              <a:buNone/>
            </a:pPr>
            <a:r>
              <a:rPr lang="tr-TR" altLang="tr-TR" sz="2400" b="1">
                <a:latin typeface="Times New Roman" panose="02020603050405020304" pitchFamily="18" charset="0"/>
                <a:cs typeface="Times New Roman" panose="02020603050405020304" pitchFamily="18" charset="0"/>
              </a:rPr>
              <a:t>     Türk Silahlı Kuvvetleri Eğitim Vakfı 31 Ocak 2019 tarihinde Cumhurbaşkanlığı Kararı ile Vergi Muafiyetine hak kazanmıştır.</a:t>
            </a:r>
          </a:p>
        </p:txBody>
      </p:sp>
      <p:sp>
        <p:nvSpPr>
          <p:cNvPr id="26628" name="Rectangle 4">
            <a:extLst>
              <a:ext uri="{FF2B5EF4-FFF2-40B4-BE49-F238E27FC236}">
                <a16:creationId xmlns:a16="http://schemas.microsoft.com/office/drawing/2014/main" id="{939E17C9-83CC-5C31-3F89-F45305043119}"/>
              </a:ext>
            </a:extLst>
          </p:cNvPr>
          <p:cNvSpPr>
            <a:spLocks noChangeArrowheads="1"/>
          </p:cNvSpPr>
          <p:nvPr/>
        </p:nvSpPr>
        <p:spPr bwMode="auto">
          <a:xfrm>
            <a:off x="250825" y="188913"/>
            <a:ext cx="8610600" cy="54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endParaRPr lang="en-AU" altLang="tr-TR" sz="2800" b="1">
              <a:latin typeface="Times New Roman" panose="02020603050405020304" pitchFamily="18" charset="0"/>
              <a:cs typeface="Times New Roman" panose="02020603050405020304" pitchFamily="18" charset="0"/>
            </a:endParaRPr>
          </a:p>
        </p:txBody>
      </p:sp>
      <p:grpSp>
        <p:nvGrpSpPr>
          <p:cNvPr id="26629" name="Group 11">
            <a:extLst>
              <a:ext uri="{FF2B5EF4-FFF2-40B4-BE49-F238E27FC236}">
                <a16:creationId xmlns:a16="http://schemas.microsoft.com/office/drawing/2014/main" id="{0749B6D7-5B26-AFC1-7BFA-33542DB86FF7}"/>
              </a:ext>
            </a:extLst>
          </p:cNvPr>
          <p:cNvGrpSpPr>
            <a:grpSpLocks/>
          </p:cNvGrpSpPr>
          <p:nvPr/>
        </p:nvGrpSpPr>
        <p:grpSpPr bwMode="auto">
          <a:xfrm>
            <a:off x="1236663" y="44450"/>
            <a:ext cx="7620000" cy="817563"/>
            <a:chOff x="680" y="28"/>
            <a:chExt cx="4899" cy="499"/>
          </a:xfrm>
        </p:grpSpPr>
        <p:sp>
          <p:nvSpPr>
            <p:cNvPr id="26633" name="Rectangle 10">
              <a:extLst>
                <a:ext uri="{FF2B5EF4-FFF2-40B4-BE49-F238E27FC236}">
                  <a16:creationId xmlns:a16="http://schemas.microsoft.com/office/drawing/2014/main" id="{D3E3C57B-27E3-9913-F521-EE600B3D8C5C}"/>
                </a:ext>
              </a:extLst>
            </p:cNvPr>
            <p:cNvSpPr>
              <a:spLocks noChangeArrowheads="1"/>
            </p:cNvSpPr>
            <p:nvPr/>
          </p:nvSpPr>
          <p:spPr bwMode="auto">
            <a:xfrm>
              <a:off x="680" y="28"/>
              <a:ext cx="421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80000"/>
                </a:lnSpc>
                <a:spcBef>
                  <a:spcPct val="0"/>
                </a:spcBef>
                <a:buFontTx/>
                <a:buNone/>
              </a:pPr>
              <a:endParaRPr lang="tr-TR" altLang="tr-TR" sz="2800" b="1">
                <a:latin typeface="Times New Roman" panose="02020603050405020304" pitchFamily="18" charset="0"/>
                <a:cs typeface="Times New Roman" panose="02020603050405020304" pitchFamily="18" charset="0"/>
              </a:endParaRPr>
            </a:p>
          </p:txBody>
        </p:sp>
        <p:pic>
          <p:nvPicPr>
            <p:cNvPr id="26634" name="Picture 12" descr="TURK BAYRAĞI">
              <a:extLst>
                <a:ext uri="{FF2B5EF4-FFF2-40B4-BE49-F238E27FC236}">
                  <a16:creationId xmlns:a16="http://schemas.microsoft.com/office/drawing/2014/main" id="{AEFB0290-1FD1-38AF-A54F-18542D47B8F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06" y="165"/>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630" name="10 Dikdörtgen">
            <a:extLst>
              <a:ext uri="{FF2B5EF4-FFF2-40B4-BE49-F238E27FC236}">
                <a16:creationId xmlns:a16="http://schemas.microsoft.com/office/drawing/2014/main" id="{BD3D04F4-C430-416D-A70B-A655D1EDE041}"/>
              </a:ext>
            </a:extLst>
          </p:cNvPr>
          <p:cNvSpPr>
            <a:spLocks noChangeArrowheads="1"/>
          </p:cNvSpPr>
          <p:nvPr/>
        </p:nvSpPr>
        <p:spPr bwMode="auto">
          <a:xfrm>
            <a:off x="3702050" y="188913"/>
            <a:ext cx="15859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Tx/>
              <a:buNone/>
            </a:pPr>
            <a:r>
              <a:rPr lang="tr-TR" altLang="tr-TR" sz="2800" b="1">
                <a:latin typeface="Times New Roman" panose="02020603050405020304" pitchFamily="18" charset="0"/>
                <a:cs typeface="Times New Roman" panose="02020603050405020304" pitchFamily="18" charset="0"/>
              </a:rPr>
              <a:t>Tarihçesi</a:t>
            </a:r>
            <a:endParaRPr lang="en-AU" altLang="tr-TR" sz="2800" b="1">
              <a:latin typeface="Times New Roman" panose="02020603050405020304" pitchFamily="18" charset="0"/>
              <a:cs typeface="Times New Roman" panose="02020603050405020304" pitchFamily="18" charset="0"/>
            </a:endParaRPr>
          </a:p>
        </p:txBody>
      </p:sp>
      <p:pic>
        <p:nvPicPr>
          <p:cNvPr id="26631" name="Picture 7" descr="C:\Users\hp\Desktop\TSKEV logo.png">
            <a:extLst>
              <a:ext uri="{FF2B5EF4-FFF2-40B4-BE49-F238E27FC236}">
                <a16:creationId xmlns:a16="http://schemas.microsoft.com/office/drawing/2014/main" id="{D7D59BCC-884D-4B1F-569F-09B91A3976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44450"/>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Resim 2">
            <a:extLst>
              <a:ext uri="{FF2B5EF4-FFF2-40B4-BE49-F238E27FC236}">
                <a16:creationId xmlns:a16="http://schemas.microsoft.com/office/drawing/2014/main" id="{F15A77D4-CC94-F260-469A-7495DE703B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1889" t="33200" r="22490" b="3345"/>
          <a:stretch>
            <a:fillRect/>
          </a:stretch>
        </p:blipFill>
        <p:spPr bwMode="auto">
          <a:xfrm>
            <a:off x="1692275" y="1946275"/>
            <a:ext cx="6202363" cy="481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699FDFA2-5AFA-B0F7-4096-E9DE6D568858}"/>
              </a:ext>
            </a:extLst>
          </p:cNvPr>
          <p:cNvSpPr>
            <a:spLocks noChangeArrowheads="1"/>
          </p:cNvSpPr>
          <p:nvPr/>
        </p:nvSpPr>
        <p:spPr bwMode="auto">
          <a:xfrm>
            <a:off x="971550" y="252413"/>
            <a:ext cx="702945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r>
              <a:rPr lang="tr-TR" altLang="tr-TR" sz="2800" b="1">
                <a:latin typeface="Times New Roman" panose="02020603050405020304" pitchFamily="18" charset="0"/>
                <a:cs typeface="Times New Roman" panose="02020603050405020304" pitchFamily="18" charset="0"/>
              </a:rPr>
              <a:t>Amacı</a:t>
            </a:r>
            <a:endParaRPr lang="en-AU" altLang="tr-TR" sz="2800" b="1">
              <a:latin typeface="Times New Roman" panose="02020603050405020304" pitchFamily="18" charset="0"/>
              <a:cs typeface="Times New Roman" panose="02020603050405020304" pitchFamily="18" charset="0"/>
            </a:endParaRPr>
          </a:p>
        </p:txBody>
      </p:sp>
      <p:sp>
        <p:nvSpPr>
          <p:cNvPr id="27651" name="Text Box 3">
            <a:extLst>
              <a:ext uri="{FF2B5EF4-FFF2-40B4-BE49-F238E27FC236}">
                <a16:creationId xmlns:a16="http://schemas.microsoft.com/office/drawing/2014/main" id="{EF363A73-5622-AC0D-42D0-D8469C2E45A1}"/>
              </a:ext>
            </a:extLst>
          </p:cNvPr>
          <p:cNvSpPr txBox="1">
            <a:spLocks noChangeArrowheads="1"/>
          </p:cNvSpPr>
          <p:nvPr/>
        </p:nvSpPr>
        <p:spPr bwMode="auto">
          <a:xfrm>
            <a:off x="331788" y="1398588"/>
            <a:ext cx="8480425"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30000"/>
              </a:lnSpc>
              <a:spcBef>
                <a:spcPts val="400"/>
              </a:spcBef>
              <a:buClr>
                <a:schemeClr val="tx1"/>
              </a:buClr>
              <a:buSzPct val="75000"/>
              <a:buFont typeface="Monotype Sorts"/>
              <a:buNone/>
            </a:pPr>
            <a:r>
              <a:rPr lang="tr-TR" altLang="tr-TR" sz="2400" b="1">
                <a:latin typeface="Times New Roman" panose="02020603050405020304" pitchFamily="18" charset="0"/>
                <a:cs typeface="Times New Roman" panose="02020603050405020304" pitchFamily="18" charset="0"/>
              </a:rPr>
              <a:t>     Öncelikle Türk Silahlı Kuvvetleri, Jandarma Genel Komutanlığı ve Sahil Güvenlik Komutanlığında görevli  subay, astsubay, sivil memur, uzman jandarma, uzman erbaşlar ve sözleşmeli erbaş ve erler  ile bunlardan disiplinsizlik ve ahlaki nedenler dışında emekli olan ve şehit düşenlerin çocukları ve kardeşleri ile şehit olan erbaş ve er çocuklarının eğitim ve öğretimini desteklemek maksadıyla, öğrencilere barınma ihtiyacı başta olmak üzere her türlü maddi ve manevi yardımı yapmak, ayrıca üniversite dahil her türlü eğitim faaliyetinde bulunmaktır.</a:t>
            </a:r>
          </a:p>
        </p:txBody>
      </p:sp>
      <p:grpSp>
        <p:nvGrpSpPr>
          <p:cNvPr id="27652" name="Group 11">
            <a:extLst>
              <a:ext uri="{FF2B5EF4-FFF2-40B4-BE49-F238E27FC236}">
                <a16:creationId xmlns:a16="http://schemas.microsoft.com/office/drawing/2014/main" id="{35CEAA1F-1A99-3070-16EB-8EB5FAD53654}"/>
              </a:ext>
            </a:extLst>
          </p:cNvPr>
          <p:cNvGrpSpPr>
            <a:grpSpLocks/>
          </p:cNvGrpSpPr>
          <p:nvPr/>
        </p:nvGrpSpPr>
        <p:grpSpPr bwMode="auto">
          <a:xfrm>
            <a:off x="1116013" y="44450"/>
            <a:ext cx="7620000" cy="817563"/>
            <a:chOff x="680" y="28"/>
            <a:chExt cx="4899" cy="499"/>
          </a:xfrm>
        </p:grpSpPr>
        <p:sp>
          <p:nvSpPr>
            <p:cNvPr id="27654" name="Rectangle 10">
              <a:extLst>
                <a:ext uri="{FF2B5EF4-FFF2-40B4-BE49-F238E27FC236}">
                  <a16:creationId xmlns:a16="http://schemas.microsoft.com/office/drawing/2014/main" id="{F9B91D7D-9F06-78A4-3755-DFD8CFEB37D1}"/>
                </a:ext>
              </a:extLst>
            </p:cNvPr>
            <p:cNvSpPr>
              <a:spLocks noChangeArrowheads="1"/>
            </p:cNvSpPr>
            <p:nvPr/>
          </p:nvSpPr>
          <p:spPr bwMode="auto">
            <a:xfrm>
              <a:off x="680" y="28"/>
              <a:ext cx="421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80000"/>
                </a:lnSpc>
                <a:spcBef>
                  <a:spcPct val="0"/>
                </a:spcBef>
                <a:buFontTx/>
                <a:buNone/>
              </a:pPr>
              <a:endParaRPr lang="tr-TR" altLang="tr-TR" sz="2800" b="1">
                <a:latin typeface="Arial" panose="020B0604020202020204" pitchFamily="34" charset="0"/>
              </a:endParaRPr>
            </a:p>
          </p:txBody>
        </p:sp>
        <p:pic>
          <p:nvPicPr>
            <p:cNvPr id="27655" name="Picture 12" descr="TURK BAYRAĞI">
              <a:extLst>
                <a:ext uri="{FF2B5EF4-FFF2-40B4-BE49-F238E27FC236}">
                  <a16:creationId xmlns:a16="http://schemas.microsoft.com/office/drawing/2014/main" id="{B8793085-501A-7A64-A91D-A5887B8A833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106" y="165"/>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7653" name="Picture 7" descr="C:\Users\hp\Desktop\TSKEV logo.png">
            <a:extLst>
              <a:ext uri="{FF2B5EF4-FFF2-40B4-BE49-F238E27FC236}">
                <a16:creationId xmlns:a16="http://schemas.microsoft.com/office/drawing/2014/main" id="{6BFEEDDB-8117-5255-2909-0897DE7B10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131763"/>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26 Grup">
            <a:extLst>
              <a:ext uri="{FF2B5EF4-FFF2-40B4-BE49-F238E27FC236}">
                <a16:creationId xmlns:a16="http://schemas.microsoft.com/office/drawing/2014/main" id="{8310ECC9-4EBD-0185-6374-3D76E126990F}"/>
              </a:ext>
            </a:extLst>
          </p:cNvPr>
          <p:cNvGrpSpPr>
            <a:grpSpLocks/>
          </p:cNvGrpSpPr>
          <p:nvPr/>
        </p:nvGrpSpPr>
        <p:grpSpPr bwMode="auto">
          <a:xfrm>
            <a:off x="1357313" y="352425"/>
            <a:ext cx="7607300" cy="574675"/>
            <a:chOff x="1357873" y="280971"/>
            <a:chExt cx="7606740" cy="574675"/>
          </a:xfrm>
        </p:grpSpPr>
        <p:pic>
          <p:nvPicPr>
            <p:cNvPr id="29702" name="Picture 12" descr="TURK BAYRAĞI">
              <a:extLst>
                <a:ext uri="{FF2B5EF4-FFF2-40B4-BE49-F238E27FC236}">
                  <a16:creationId xmlns:a16="http://schemas.microsoft.com/office/drawing/2014/main" id="{BB8CE27F-3809-A0C3-24F3-9F2ADEEDEF8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280971"/>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25 Metin kutusu">
              <a:extLst>
                <a:ext uri="{FF2B5EF4-FFF2-40B4-BE49-F238E27FC236}">
                  <a16:creationId xmlns:a16="http://schemas.microsoft.com/office/drawing/2014/main" id="{89538AC6-0592-BC0D-4E48-61AF7AE91724}"/>
                </a:ext>
              </a:extLst>
            </p:cNvPr>
            <p:cNvSpPr txBox="1">
              <a:spLocks noChangeArrowheads="1"/>
            </p:cNvSpPr>
            <p:nvPr/>
          </p:nvSpPr>
          <p:spPr bwMode="auto">
            <a:xfrm>
              <a:off x="1357873" y="285825"/>
              <a:ext cx="6714658" cy="523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TSK Eğitim Vakfı Organları</a:t>
              </a:r>
              <a:endParaRPr lang="tr-TR" altLang="tr-TR" sz="2800">
                <a:latin typeface="Times New Roman" panose="02020603050405020304" pitchFamily="18" charset="0"/>
                <a:cs typeface="Times New Roman" panose="02020603050405020304" pitchFamily="18" charset="0"/>
              </a:endParaRPr>
            </a:p>
          </p:txBody>
        </p:sp>
      </p:grpSp>
      <p:pic>
        <p:nvPicPr>
          <p:cNvPr id="29699" name="Picture 7" descr="C:\Users\hp\Desktop\TSKEV logo.png">
            <a:extLst>
              <a:ext uri="{FF2B5EF4-FFF2-40B4-BE49-F238E27FC236}">
                <a16:creationId xmlns:a16="http://schemas.microsoft.com/office/drawing/2014/main" id="{BE03C490-6D78-218E-40F0-27CBDE557F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950" y="131763"/>
            <a:ext cx="808038" cy="106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Group 100">
            <a:extLst>
              <a:ext uri="{FF2B5EF4-FFF2-40B4-BE49-F238E27FC236}">
                <a16:creationId xmlns:a16="http://schemas.microsoft.com/office/drawing/2014/main" id="{829C0429-C075-2C11-A88A-911B37EA314A}"/>
              </a:ext>
            </a:extLst>
          </p:cNvPr>
          <p:cNvGrpSpPr>
            <a:grpSpLocks/>
          </p:cNvGrpSpPr>
          <p:nvPr/>
        </p:nvGrpSpPr>
        <p:grpSpPr bwMode="auto">
          <a:xfrm>
            <a:off x="169632" y="1371527"/>
            <a:ext cx="8804735" cy="5318080"/>
            <a:chOff x="884" y="981"/>
            <a:chExt cx="4083" cy="2812"/>
          </a:xfrm>
          <a:solidFill>
            <a:srgbClr val="CCECFF"/>
          </a:solidFill>
        </p:grpSpPr>
        <p:sp>
          <p:nvSpPr>
            <p:cNvPr id="22" name="Rectangle 6">
              <a:extLst>
                <a:ext uri="{FF2B5EF4-FFF2-40B4-BE49-F238E27FC236}">
                  <a16:creationId xmlns:a16="http://schemas.microsoft.com/office/drawing/2014/main" id="{39B63D64-E71A-8EE9-33FD-4DD32EDB8A0A}"/>
                </a:ext>
              </a:extLst>
            </p:cNvPr>
            <p:cNvSpPr>
              <a:spLocks noChangeArrowheads="1"/>
            </p:cNvSpPr>
            <p:nvPr/>
          </p:nvSpPr>
          <p:spPr bwMode="auto">
            <a:xfrm>
              <a:off x="884" y="981"/>
              <a:ext cx="4083" cy="2812"/>
            </a:xfrm>
            <a:prstGeom prst="rect">
              <a:avLst/>
            </a:prstGeom>
            <a:grpFill/>
            <a:ln w="9525">
              <a:noFill/>
              <a:miter lim="800000"/>
              <a:headEnd/>
              <a:tailEnd/>
            </a:ln>
            <a:effectLst/>
          </p:spPr>
          <p:txBody>
            <a:bodyPr wrap="none" anchor="ctr"/>
            <a:lstStyle/>
            <a:p>
              <a:pPr algn="ctr">
                <a:defRPr/>
              </a:pPr>
              <a:endParaRPr lang="tr-TR">
                <a:solidFill>
                  <a:srgbClr val="000066"/>
                </a:solidFill>
                <a:latin typeface="Times New Roman" pitchFamily="18" charset="0"/>
                <a:cs typeface="Times New Roman" pitchFamily="18" charset="0"/>
              </a:endParaRPr>
            </a:p>
          </p:txBody>
        </p:sp>
        <p:sp>
          <p:nvSpPr>
            <p:cNvPr id="23" name="Text Box 9">
              <a:extLst>
                <a:ext uri="{FF2B5EF4-FFF2-40B4-BE49-F238E27FC236}">
                  <a16:creationId xmlns:a16="http://schemas.microsoft.com/office/drawing/2014/main" id="{8E8F71E0-D5B6-A4AA-EDF0-14E97F968CA1}"/>
                </a:ext>
              </a:extLst>
            </p:cNvPr>
            <p:cNvSpPr txBox="1">
              <a:spLocks noChangeArrowheads="1"/>
            </p:cNvSpPr>
            <p:nvPr/>
          </p:nvSpPr>
          <p:spPr bwMode="auto">
            <a:xfrm>
              <a:off x="884" y="1236"/>
              <a:ext cx="4083" cy="223"/>
            </a:xfrm>
            <a:prstGeom prst="rect">
              <a:avLst/>
            </a:prstGeom>
            <a:grpFill/>
            <a:ln w="9525">
              <a:noFill/>
              <a:miter lim="800000"/>
              <a:headEnd/>
              <a:tailEnd/>
            </a:ln>
          </p:spPr>
          <p:txBody>
            <a:bodyPr>
              <a:spAutoFit/>
            </a:bodyPr>
            <a:lstStyle/>
            <a:p>
              <a:pPr algn="ctr">
                <a:defRPr/>
              </a:pPr>
              <a:r>
                <a:rPr lang="tr-TR" sz="2400" b="1" dirty="0">
                  <a:solidFill>
                    <a:srgbClr val="0099FF"/>
                  </a:solidFill>
                  <a:latin typeface="Times New Roman" pitchFamily="18" charset="0"/>
                  <a:cs typeface="Times New Roman" pitchFamily="18" charset="0"/>
                </a:rPr>
                <a:t>Mütevelli Heyet</a:t>
              </a:r>
            </a:p>
          </p:txBody>
        </p:sp>
        <p:sp>
          <p:nvSpPr>
            <p:cNvPr id="24" name="Text Box 10">
              <a:extLst>
                <a:ext uri="{FF2B5EF4-FFF2-40B4-BE49-F238E27FC236}">
                  <a16:creationId xmlns:a16="http://schemas.microsoft.com/office/drawing/2014/main" id="{EB66BA77-604A-DDAD-1589-DAE4F432AC8D}"/>
                </a:ext>
              </a:extLst>
            </p:cNvPr>
            <p:cNvSpPr txBox="1">
              <a:spLocks noChangeArrowheads="1"/>
            </p:cNvSpPr>
            <p:nvPr/>
          </p:nvSpPr>
          <p:spPr bwMode="auto">
            <a:xfrm>
              <a:off x="1049" y="2140"/>
              <a:ext cx="1392" cy="223"/>
            </a:xfrm>
            <a:prstGeom prst="rect">
              <a:avLst/>
            </a:prstGeom>
            <a:grpFill/>
            <a:ln w="9525">
              <a:noFill/>
              <a:miter lim="800000"/>
              <a:headEnd/>
              <a:tailEnd/>
            </a:ln>
          </p:spPr>
          <p:txBody>
            <a:bodyPr>
              <a:spAutoFit/>
            </a:bodyPr>
            <a:lstStyle/>
            <a:p>
              <a:pPr algn="ctr">
                <a:defRPr/>
              </a:pPr>
              <a:r>
                <a:rPr lang="tr-TR" sz="2400" b="1" dirty="0">
                  <a:solidFill>
                    <a:srgbClr val="008080"/>
                  </a:solidFill>
                  <a:latin typeface="Times New Roman" pitchFamily="18" charset="0"/>
                  <a:cs typeface="Times New Roman" pitchFamily="18" charset="0"/>
                </a:rPr>
                <a:t>Yönetim Kurulu</a:t>
              </a:r>
            </a:p>
          </p:txBody>
        </p:sp>
        <p:sp>
          <p:nvSpPr>
            <p:cNvPr id="25" name="Text Box 11">
              <a:extLst>
                <a:ext uri="{FF2B5EF4-FFF2-40B4-BE49-F238E27FC236}">
                  <a16:creationId xmlns:a16="http://schemas.microsoft.com/office/drawing/2014/main" id="{3052A73D-9483-270E-6F91-2433C28CBB07}"/>
                </a:ext>
              </a:extLst>
            </p:cNvPr>
            <p:cNvSpPr txBox="1">
              <a:spLocks noChangeArrowheads="1"/>
            </p:cNvSpPr>
            <p:nvPr/>
          </p:nvSpPr>
          <p:spPr bwMode="auto">
            <a:xfrm>
              <a:off x="3562" y="2136"/>
              <a:ext cx="1358" cy="223"/>
            </a:xfrm>
            <a:prstGeom prst="rect">
              <a:avLst/>
            </a:prstGeom>
            <a:grpFill/>
            <a:ln w="9525">
              <a:noFill/>
              <a:miter lim="800000"/>
              <a:headEnd/>
              <a:tailEnd/>
            </a:ln>
          </p:spPr>
          <p:txBody>
            <a:bodyPr>
              <a:spAutoFit/>
            </a:bodyPr>
            <a:lstStyle/>
            <a:p>
              <a:pPr algn="ctr">
                <a:defRPr/>
              </a:pPr>
              <a:r>
                <a:rPr lang="tr-TR" sz="2400" b="1" dirty="0">
                  <a:solidFill>
                    <a:srgbClr val="FF3300"/>
                  </a:solidFill>
                  <a:latin typeface="Times New Roman" pitchFamily="18" charset="0"/>
                  <a:cs typeface="Times New Roman" pitchFamily="18" charset="0"/>
                </a:rPr>
                <a:t>Denetim Kurulu</a:t>
              </a:r>
            </a:p>
          </p:txBody>
        </p:sp>
        <p:sp>
          <p:nvSpPr>
            <p:cNvPr id="26" name="Text Box 12">
              <a:extLst>
                <a:ext uri="{FF2B5EF4-FFF2-40B4-BE49-F238E27FC236}">
                  <a16:creationId xmlns:a16="http://schemas.microsoft.com/office/drawing/2014/main" id="{46629CD7-3818-877C-3B6D-3C646673420C}"/>
                </a:ext>
              </a:extLst>
            </p:cNvPr>
            <p:cNvSpPr txBox="1">
              <a:spLocks noChangeArrowheads="1"/>
            </p:cNvSpPr>
            <p:nvPr/>
          </p:nvSpPr>
          <p:spPr bwMode="auto">
            <a:xfrm>
              <a:off x="929" y="3211"/>
              <a:ext cx="4038" cy="227"/>
            </a:xfrm>
            <a:prstGeom prst="rect">
              <a:avLst/>
            </a:prstGeom>
            <a:grpFill/>
            <a:ln w="9525">
              <a:noFill/>
              <a:miter lim="800000"/>
              <a:headEnd/>
              <a:tailEnd/>
            </a:ln>
          </p:spPr>
          <p:txBody>
            <a:bodyPr>
              <a:spAutoFit/>
            </a:bodyPr>
            <a:lstStyle/>
            <a:p>
              <a:pPr algn="ctr">
                <a:defRPr/>
              </a:pPr>
              <a:r>
                <a:rPr lang="tr-TR" sz="2400" b="1" dirty="0">
                  <a:solidFill>
                    <a:srgbClr val="0033CC"/>
                  </a:solidFill>
                  <a:latin typeface="Times New Roman" pitchFamily="18" charset="0"/>
                  <a:cs typeface="Times New Roman" pitchFamily="18" charset="0"/>
                </a:rPr>
                <a:t>TSKEV  Genel Müdürlüğü</a:t>
              </a:r>
            </a:p>
          </p:txBody>
        </p:sp>
        <p:sp>
          <p:nvSpPr>
            <p:cNvPr id="27" name="Line 84">
              <a:extLst>
                <a:ext uri="{FF2B5EF4-FFF2-40B4-BE49-F238E27FC236}">
                  <a16:creationId xmlns:a16="http://schemas.microsoft.com/office/drawing/2014/main" id="{268A2E68-E701-8FE8-F1B3-039396A8B079}"/>
                </a:ext>
              </a:extLst>
            </p:cNvPr>
            <p:cNvSpPr>
              <a:spLocks noChangeShapeType="1"/>
            </p:cNvSpPr>
            <p:nvPr/>
          </p:nvSpPr>
          <p:spPr bwMode="auto">
            <a:xfrm>
              <a:off x="2971" y="1525"/>
              <a:ext cx="0" cy="272"/>
            </a:xfrm>
            <a:prstGeom prst="line">
              <a:avLst/>
            </a:prstGeom>
            <a:grpFill/>
            <a:ln w="53975">
              <a:noFill/>
              <a:round/>
              <a:headEnd/>
              <a:tailEnd/>
            </a:ln>
          </p:spPr>
          <p:txBody>
            <a:bodyPr/>
            <a:lstStyle/>
            <a:p>
              <a:pPr algn="ctr">
                <a:defRPr/>
              </a:pPr>
              <a:endParaRPr lang="tr-TR">
                <a:solidFill>
                  <a:prstClr val="white"/>
                </a:solidFill>
                <a:latin typeface="Times New Roman" pitchFamily="18" charset="0"/>
                <a:cs typeface="Times New Roman" pitchFamily="18" charset="0"/>
              </a:endParaRPr>
            </a:p>
          </p:txBody>
        </p:sp>
        <p:sp>
          <p:nvSpPr>
            <p:cNvPr id="28" name="Line 85">
              <a:extLst>
                <a:ext uri="{FF2B5EF4-FFF2-40B4-BE49-F238E27FC236}">
                  <a16:creationId xmlns:a16="http://schemas.microsoft.com/office/drawing/2014/main" id="{C049DB52-A2C1-7D96-D272-ECD4F99C3185}"/>
                </a:ext>
              </a:extLst>
            </p:cNvPr>
            <p:cNvSpPr>
              <a:spLocks noChangeShapeType="1"/>
            </p:cNvSpPr>
            <p:nvPr/>
          </p:nvSpPr>
          <p:spPr bwMode="auto">
            <a:xfrm>
              <a:off x="1837" y="1797"/>
              <a:ext cx="2268" cy="0"/>
            </a:xfrm>
            <a:prstGeom prst="line">
              <a:avLst/>
            </a:prstGeom>
            <a:grpFill/>
            <a:ln w="50800">
              <a:noFill/>
              <a:round/>
              <a:headEnd/>
              <a:tailEnd/>
            </a:ln>
          </p:spPr>
          <p:txBody>
            <a:bodyPr/>
            <a:lstStyle/>
            <a:p>
              <a:pPr algn="ctr">
                <a:defRPr/>
              </a:pPr>
              <a:endParaRPr lang="tr-TR">
                <a:solidFill>
                  <a:prstClr val="white"/>
                </a:solidFill>
                <a:latin typeface="Times New Roman" pitchFamily="18" charset="0"/>
                <a:cs typeface="Times New Roman" pitchFamily="18" charset="0"/>
              </a:endParaRPr>
            </a:p>
          </p:txBody>
        </p:sp>
        <p:sp>
          <p:nvSpPr>
            <p:cNvPr id="29" name="Line 86">
              <a:extLst>
                <a:ext uri="{FF2B5EF4-FFF2-40B4-BE49-F238E27FC236}">
                  <a16:creationId xmlns:a16="http://schemas.microsoft.com/office/drawing/2014/main" id="{22B472F2-CDBE-C409-2CC7-28A0B774164B}"/>
                </a:ext>
              </a:extLst>
            </p:cNvPr>
            <p:cNvSpPr>
              <a:spLocks noChangeShapeType="1"/>
            </p:cNvSpPr>
            <p:nvPr/>
          </p:nvSpPr>
          <p:spPr bwMode="auto">
            <a:xfrm>
              <a:off x="1837" y="1797"/>
              <a:ext cx="0" cy="318"/>
            </a:xfrm>
            <a:prstGeom prst="line">
              <a:avLst/>
            </a:prstGeom>
            <a:grpFill/>
            <a:ln w="50800">
              <a:noFill/>
              <a:round/>
              <a:headEnd/>
              <a:tailEnd type="triangle" w="med" len="med"/>
            </a:ln>
          </p:spPr>
          <p:txBody>
            <a:bodyPr/>
            <a:lstStyle/>
            <a:p>
              <a:pPr algn="ctr">
                <a:defRPr/>
              </a:pPr>
              <a:endParaRPr lang="tr-TR">
                <a:solidFill>
                  <a:prstClr val="white"/>
                </a:solidFill>
                <a:latin typeface="Times New Roman" pitchFamily="18" charset="0"/>
                <a:cs typeface="Times New Roman" pitchFamily="18" charset="0"/>
              </a:endParaRPr>
            </a:p>
          </p:txBody>
        </p:sp>
        <p:sp>
          <p:nvSpPr>
            <p:cNvPr id="30" name="Line 87">
              <a:extLst>
                <a:ext uri="{FF2B5EF4-FFF2-40B4-BE49-F238E27FC236}">
                  <a16:creationId xmlns:a16="http://schemas.microsoft.com/office/drawing/2014/main" id="{C715C15D-0D0E-AEB3-66F0-5AF37DB76F0C}"/>
                </a:ext>
              </a:extLst>
            </p:cNvPr>
            <p:cNvSpPr>
              <a:spLocks noChangeShapeType="1"/>
            </p:cNvSpPr>
            <p:nvPr/>
          </p:nvSpPr>
          <p:spPr bwMode="auto">
            <a:xfrm>
              <a:off x="4105" y="1797"/>
              <a:ext cx="0" cy="318"/>
            </a:xfrm>
            <a:prstGeom prst="line">
              <a:avLst/>
            </a:prstGeom>
            <a:grpFill/>
            <a:ln w="50800">
              <a:noFill/>
              <a:round/>
              <a:headEnd/>
              <a:tailEnd type="triangle" w="med" len="med"/>
            </a:ln>
          </p:spPr>
          <p:txBody>
            <a:bodyPr/>
            <a:lstStyle/>
            <a:p>
              <a:pPr algn="ctr">
                <a:defRPr/>
              </a:pPr>
              <a:endParaRPr lang="tr-TR">
                <a:solidFill>
                  <a:prstClr val="white"/>
                </a:solidFill>
                <a:latin typeface="Times New Roman" pitchFamily="18" charset="0"/>
                <a:cs typeface="Times New Roman" pitchFamily="18" charset="0"/>
              </a:endParaRPr>
            </a:p>
          </p:txBody>
        </p:sp>
        <p:sp>
          <p:nvSpPr>
            <p:cNvPr id="31" name="Line 88">
              <a:extLst>
                <a:ext uri="{FF2B5EF4-FFF2-40B4-BE49-F238E27FC236}">
                  <a16:creationId xmlns:a16="http://schemas.microsoft.com/office/drawing/2014/main" id="{10215B8C-B295-291A-E7DD-308B7DC146B0}"/>
                </a:ext>
              </a:extLst>
            </p:cNvPr>
            <p:cNvSpPr>
              <a:spLocks noChangeShapeType="1"/>
            </p:cNvSpPr>
            <p:nvPr/>
          </p:nvSpPr>
          <p:spPr bwMode="auto">
            <a:xfrm>
              <a:off x="1836" y="2976"/>
              <a:ext cx="2314" cy="0"/>
            </a:xfrm>
            <a:prstGeom prst="line">
              <a:avLst/>
            </a:prstGeom>
            <a:grpFill/>
            <a:ln w="50800">
              <a:noFill/>
              <a:round/>
              <a:headEnd/>
              <a:tailEnd/>
            </a:ln>
          </p:spPr>
          <p:txBody>
            <a:bodyPr/>
            <a:lstStyle/>
            <a:p>
              <a:pPr algn="ctr">
                <a:defRPr/>
              </a:pPr>
              <a:endParaRPr lang="tr-TR">
                <a:solidFill>
                  <a:prstClr val="white"/>
                </a:solidFill>
                <a:latin typeface="Times New Roman" pitchFamily="18" charset="0"/>
                <a:cs typeface="Times New Roman" pitchFamily="18" charset="0"/>
              </a:endParaRPr>
            </a:p>
          </p:txBody>
        </p:sp>
        <p:sp>
          <p:nvSpPr>
            <p:cNvPr id="32" name="Line 90">
              <a:extLst>
                <a:ext uri="{FF2B5EF4-FFF2-40B4-BE49-F238E27FC236}">
                  <a16:creationId xmlns:a16="http://schemas.microsoft.com/office/drawing/2014/main" id="{7054D84C-6482-A319-4B00-5C5CC6761D4B}"/>
                </a:ext>
              </a:extLst>
            </p:cNvPr>
            <p:cNvSpPr>
              <a:spLocks noChangeShapeType="1"/>
            </p:cNvSpPr>
            <p:nvPr/>
          </p:nvSpPr>
          <p:spPr bwMode="auto">
            <a:xfrm>
              <a:off x="1837" y="2659"/>
              <a:ext cx="0" cy="318"/>
            </a:xfrm>
            <a:prstGeom prst="line">
              <a:avLst/>
            </a:prstGeom>
            <a:grpFill/>
            <a:ln w="50800">
              <a:noFill/>
              <a:round/>
              <a:headEnd/>
              <a:tailEnd/>
            </a:ln>
          </p:spPr>
          <p:txBody>
            <a:bodyPr/>
            <a:lstStyle/>
            <a:p>
              <a:pPr algn="ctr">
                <a:defRPr/>
              </a:pPr>
              <a:endParaRPr lang="tr-TR">
                <a:solidFill>
                  <a:prstClr val="white"/>
                </a:solidFill>
                <a:latin typeface="Times New Roman" pitchFamily="18" charset="0"/>
                <a:cs typeface="Times New Roman" pitchFamily="18" charset="0"/>
              </a:endParaRPr>
            </a:p>
          </p:txBody>
        </p:sp>
        <p:sp>
          <p:nvSpPr>
            <p:cNvPr id="33" name="Line 91">
              <a:extLst>
                <a:ext uri="{FF2B5EF4-FFF2-40B4-BE49-F238E27FC236}">
                  <a16:creationId xmlns:a16="http://schemas.microsoft.com/office/drawing/2014/main" id="{6443B067-EF9E-63AC-BBE2-7565ACEAC352}"/>
                </a:ext>
              </a:extLst>
            </p:cNvPr>
            <p:cNvSpPr>
              <a:spLocks noChangeShapeType="1"/>
            </p:cNvSpPr>
            <p:nvPr/>
          </p:nvSpPr>
          <p:spPr bwMode="auto">
            <a:xfrm>
              <a:off x="4150" y="2659"/>
              <a:ext cx="0" cy="318"/>
            </a:xfrm>
            <a:prstGeom prst="line">
              <a:avLst/>
            </a:prstGeom>
            <a:grpFill/>
            <a:ln w="50800">
              <a:noFill/>
              <a:round/>
              <a:headEnd/>
              <a:tailEnd/>
            </a:ln>
          </p:spPr>
          <p:txBody>
            <a:bodyPr/>
            <a:lstStyle/>
            <a:p>
              <a:pPr algn="ctr">
                <a:defRPr/>
              </a:pPr>
              <a:endParaRPr lang="tr-TR">
                <a:solidFill>
                  <a:prstClr val="white"/>
                </a:solidFill>
                <a:latin typeface="Times New Roman" pitchFamily="18" charset="0"/>
                <a:cs typeface="Times New Roman" pitchFamily="18" charset="0"/>
              </a:endParaRPr>
            </a:p>
          </p:txBody>
        </p:sp>
        <p:sp>
          <p:nvSpPr>
            <p:cNvPr id="34" name="Line 92">
              <a:extLst>
                <a:ext uri="{FF2B5EF4-FFF2-40B4-BE49-F238E27FC236}">
                  <a16:creationId xmlns:a16="http://schemas.microsoft.com/office/drawing/2014/main" id="{3B897F20-7560-8E72-00D0-A3513B91C654}"/>
                </a:ext>
              </a:extLst>
            </p:cNvPr>
            <p:cNvSpPr>
              <a:spLocks noChangeShapeType="1"/>
            </p:cNvSpPr>
            <p:nvPr/>
          </p:nvSpPr>
          <p:spPr bwMode="auto">
            <a:xfrm>
              <a:off x="2971" y="2976"/>
              <a:ext cx="0" cy="318"/>
            </a:xfrm>
            <a:prstGeom prst="line">
              <a:avLst/>
            </a:prstGeom>
            <a:grpFill/>
            <a:ln w="50800">
              <a:noFill/>
              <a:round/>
              <a:headEnd/>
              <a:tailEnd type="triangle" w="med" len="med"/>
            </a:ln>
          </p:spPr>
          <p:txBody>
            <a:bodyPr/>
            <a:lstStyle/>
            <a:p>
              <a:pPr algn="ctr">
                <a:defRPr/>
              </a:pPr>
              <a:endParaRPr lang="tr-TR">
                <a:solidFill>
                  <a:prstClr val="white"/>
                </a:solidFill>
                <a:latin typeface="Times New Roman" pitchFamily="18" charset="0"/>
                <a:cs typeface="Times New Roman" pitchFamily="18" charset="0"/>
              </a:endParaRPr>
            </a:p>
          </p:txBody>
        </p:sp>
      </p:grpSp>
      <p:pic>
        <p:nvPicPr>
          <p:cNvPr id="29701" name="Picture 7" descr="C:\Users\hp\Desktop\TSKEV logo.png">
            <a:extLst>
              <a:ext uri="{FF2B5EF4-FFF2-40B4-BE49-F238E27FC236}">
                <a16:creationId xmlns:a16="http://schemas.microsoft.com/office/drawing/2014/main" id="{0B80DBD1-0897-B18C-EFAF-192F083E94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7763" y="2697163"/>
            <a:ext cx="1852612"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8 Grup">
            <a:extLst>
              <a:ext uri="{FF2B5EF4-FFF2-40B4-BE49-F238E27FC236}">
                <a16:creationId xmlns:a16="http://schemas.microsoft.com/office/drawing/2014/main" id="{A13A11DD-6DB3-2929-4FB2-26EFEC7A17A9}"/>
              </a:ext>
            </a:extLst>
          </p:cNvPr>
          <p:cNvGrpSpPr>
            <a:grpSpLocks/>
          </p:cNvGrpSpPr>
          <p:nvPr/>
        </p:nvGrpSpPr>
        <p:grpSpPr bwMode="auto">
          <a:xfrm>
            <a:off x="611188" y="104775"/>
            <a:ext cx="8245475" cy="817563"/>
            <a:chOff x="611188" y="44450"/>
            <a:chExt cx="8245475" cy="817673"/>
          </a:xfrm>
        </p:grpSpPr>
        <p:sp>
          <p:nvSpPr>
            <p:cNvPr id="30766" name="Rectangle 57">
              <a:extLst>
                <a:ext uri="{FF2B5EF4-FFF2-40B4-BE49-F238E27FC236}">
                  <a16:creationId xmlns:a16="http://schemas.microsoft.com/office/drawing/2014/main" id="{A6E30EDF-9B87-BF80-5D5F-B7955A4B207E}"/>
                </a:ext>
              </a:extLst>
            </p:cNvPr>
            <p:cNvSpPr>
              <a:spLocks noChangeArrowheads="1"/>
            </p:cNvSpPr>
            <p:nvPr/>
          </p:nvSpPr>
          <p:spPr bwMode="auto">
            <a:xfrm>
              <a:off x="611188" y="266916"/>
              <a:ext cx="794861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r>
                <a:rPr lang="tr-TR" altLang="tr-TR" sz="2800" b="1">
                  <a:latin typeface="Times New Roman" panose="02020603050405020304" pitchFamily="18" charset="0"/>
                  <a:cs typeface="Times New Roman" panose="02020603050405020304" pitchFamily="18" charset="0"/>
                </a:rPr>
                <a:t>Yurtların Öğrenci Kapasiteleri </a:t>
              </a:r>
              <a:endParaRPr lang="en-AU" altLang="tr-TR" sz="2800" b="1">
                <a:latin typeface="Times New Roman" panose="02020603050405020304" pitchFamily="18" charset="0"/>
                <a:cs typeface="Times New Roman" panose="02020603050405020304" pitchFamily="18" charset="0"/>
              </a:endParaRPr>
            </a:p>
          </p:txBody>
        </p:sp>
        <p:grpSp>
          <p:nvGrpSpPr>
            <p:cNvPr id="30767" name="Group 11">
              <a:extLst>
                <a:ext uri="{FF2B5EF4-FFF2-40B4-BE49-F238E27FC236}">
                  <a16:creationId xmlns:a16="http://schemas.microsoft.com/office/drawing/2014/main" id="{73F02084-BA1A-5310-84C0-4671B7EDE8C1}"/>
                </a:ext>
              </a:extLst>
            </p:cNvPr>
            <p:cNvGrpSpPr>
              <a:grpSpLocks/>
            </p:cNvGrpSpPr>
            <p:nvPr/>
          </p:nvGrpSpPr>
          <p:grpSpPr bwMode="auto">
            <a:xfrm>
              <a:off x="1237023" y="44450"/>
              <a:ext cx="7619640" cy="817673"/>
              <a:chOff x="680" y="28"/>
              <a:chExt cx="4899" cy="499"/>
            </a:xfrm>
          </p:grpSpPr>
          <p:sp>
            <p:nvSpPr>
              <p:cNvPr id="30768" name="Rectangle 10">
                <a:extLst>
                  <a:ext uri="{FF2B5EF4-FFF2-40B4-BE49-F238E27FC236}">
                    <a16:creationId xmlns:a16="http://schemas.microsoft.com/office/drawing/2014/main" id="{4D1335E8-57FD-914A-8882-6EDEA282CD2D}"/>
                  </a:ext>
                </a:extLst>
              </p:cNvPr>
              <p:cNvSpPr>
                <a:spLocks noChangeArrowheads="1"/>
              </p:cNvSpPr>
              <p:nvPr/>
            </p:nvSpPr>
            <p:spPr bwMode="auto">
              <a:xfrm>
                <a:off x="680" y="28"/>
                <a:ext cx="4218"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80000"/>
                  </a:lnSpc>
                  <a:spcBef>
                    <a:spcPct val="0"/>
                  </a:spcBef>
                  <a:buFontTx/>
                  <a:buNone/>
                </a:pPr>
                <a:endParaRPr lang="tr-TR" altLang="tr-TR" sz="2800" b="1">
                  <a:latin typeface="Times New Roman" panose="02020603050405020304" pitchFamily="18" charset="0"/>
                  <a:cs typeface="Times New Roman" panose="02020603050405020304" pitchFamily="18" charset="0"/>
                </a:endParaRPr>
              </a:p>
            </p:txBody>
          </p:sp>
          <p:pic>
            <p:nvPicPr>
              <p:cNvPr id="30769" name="Picture 12" descr="TURK BAYRAĞI">
                <a:extLst>
                  <a:ext uri="{FF2B5EF4-FFF2-40B4-BE49-F238E27FC236}">
                    <a16:creationId xmlns:a16="http://schemas.microsoft.com/office/drawing/2014/main" id="{C16E96B6-5569-6F8C-E983-E0E52D169DD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106" y="165"/>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30723" name="Picture 7" descr="C:\Users\hp\Desktop\TSKEV logo.png">
            <a:extLst>
              <a:ext uri="{FF2B5EF4-FFF2-40B4-BE49-F238E27FC236}">
                <a16:creationId xmlns:a16="http://schemas.microsoft.com/office/drawing/2014/main" id="{9B2B5821-6638-0519-F667-4F66434918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Group 48">
            <a:extLst>
              <a:ext uri="{FF2B5EF4-FFF2-40B4-BE49-F238E27FC236}">
                <a16:creationId xmlns:a16="http://schemas.microsoft.com/office/drawing/2014/main" id="{190AE346-53CE-234F-95F5-74C3612D137B}"/>
              </a:ext>
            </a:extLst>
          </p:cNvPr>
          <p:cNvGraphicFramePr>
            <a:graphicFrameLocks noGrp="1"/>
          </p:cNvGraphicFramePr>
          <p:nvPr/>
        </p:nvGraphicFramePr>
        <p:xfrm>
          <a:off x="233363" y="1427163"/>
          <a:ext cx="8623300" cy="5060950"/>
        </p:xfrm>
        <a:graphic>
          <a:graphicData uri="http://schemas.openxmlformats.org/drawingml/2006/table">
            <a:tbl>
              <a:tblPr/>
              <a:tblGrid>
                <a:gridCol w="5392577">
                  <a:extLst>
                    <a:ext uri="{9D8B030D-6E8A-4147-A177-3AD203B41FA5}">
                      <a16:colId xmlns:a16="http://schemas.microsoft.com/office/drawing/2014/main" val="20000"/>
                    </a:ext>
                  </a:extLst>
                </a:gridCol>
                <a:gridCol w="958095">
                  <a:extLst>
                    <a:ext uri="{9D8B030D-6E8A-4147-A177-3AD203B41FA5}">
                      <a16:colId xmlns:a16="http://schemas.microsoft.com/office/drawing/2014/main" val="20001"/>
                    </a:ext>
                  </a:extLst>
                </a:gridCol>
                <a:gridCol w="1101880">
                  <a:extLst>
                    <a:ext uri="{9D8B030D-6E8A-4147-A177-3AD203B41FA5}">
                      <a16:colId xmlns:a16="http://schemas.microsoft.com/office/drawing/2014/main" val="20002"/>
                    </a:ext>
                  </a:extLst>
                </a:gridCol>
                <a:gridCol w="1170748">
                  <a:extLst>
                    <a:ext uri="{9D8B030D-6E8A-4147-A177-3AD203B41FA5}">
                      <a16:colId xmlns:a16="http://schemas.microsoft.com/office/drawing/2014/main" val="20003"/>
                    </a:ext>
                  </a:extLst>
                </a:gridCol>
              </a:tblGrid>
              <a:tr h="673563">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Yurt Adı</a:t>
                      </a:r>
                    </a:p>
                  </a:txBody>
                  <a:tcPr marL="91438" marR="91438"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Öğrenci Kapasiteleri</a:t>
                      </a:r>
                    </a:p>
                  </a:txBody>
                  <a:tcPr marL="91438" marR="91438"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586055">
                <a:tc vMerge="1">
                  <a:txBody>
                    <a:bodyPr/>
                    <a:lstStyle/>
                    <a:p>
                      <a:endParaRPr lang="tr-TR"/>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Kız</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Erkek</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Toplam</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73563">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Ankara Öğrenci Yurtları</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287</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154</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441</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90006">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Haydarpaşa İstanbul  Öğrenci Yurtları</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312</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252</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564</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11177">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Eskişehir Öğrenci Yurtları</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190</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199</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389</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839530">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Maslak 100.Yıl Cumhuriyet Öğrenci Yurtları </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411</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417</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828</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609408">
                <a:tc>
                  <a:txBody>
                    <a:bodyPr/>
                    <a:lstStyle/>
                    <a:p>
                      <a:pPr marL="0" marR="0" lvl="0" indent="0" algn="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Toplam:</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00B05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1.200</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00B05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1.022</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00B05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2.222</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00B050"/>
                    </a:solidFill>
                  </a:tcPr>
                </a:tc>
                <a:extLst>
                  <a:ext uri="{0D108BD9-81ED-4DB2-BD59-A6C34878D82A}">
                    <a16:rowId xmlns:a16="http://schemas.microsoft.com/office/drawing/2014/main" val="10006"/>
                  </a:ext>
                </a:extLst>
              </a:tr>
              <a:tr h="477650">
                <a:tc gridSpan="3">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defRPr/>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(Haydarpaşa Ek Bina İnşaatı Bittiği Zaman Toplam):</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00B050"/>
                    </a:solidFill>
                  </a:tcPr>
                </a:tc>
                <a:tc hMerge="1">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tr-TR" sz="2400" b="1" i="0" u="none" strike="noStrike" cap="none" normalizeH="0" baseline="0" dirty="0">
                        <a:ln>
                          <a:noFill/>
                        </a:ln>
                        <a:solidFill>
                          <a:schemeClr val="tx1"/>
                        </a:solidFill>
                        <a:effectLst/>
                        <a:latin typeface="Times New Roman" pitchFamily="18" charset="0"/>
                        <a:cs typeface="Times New Roman" pitchFamily="18" charset="0"/>
                      </a:endParaRPr>
                    </a:p>
                  </a:txBody>
                  <a:tcPr marL="53999" marR="53999" marT="54001" marB="54001"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00B050"/>
                    </a:solidFill>
                  </a:tcPr>
                </a:tc>
                <a:tc hMerge="1">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endParaRPr kumimoji="0" lang="tr-TR" sz="2400" b="1" i="0" u="none" strike="noStrike" cap="none" normalizeH="0" baseline="0" dirty="0">
                        <a:ln>
                          <a:noFill/>
                        </a:ln>
                        <a:solidFill>
                          <a:schemeClr val="tx1"/>
                        </a:solidFill>
                        <a:effectLst/>
                        <a:latin typeface="Times New Roman" pitchFamily="18" charset="0"/>
                        <a:cs typeface="Times New Roman" pitchFamily="18" charset="0"/>
                      </a:endParaRPr>
                    </a:p>
                  </a:txBody>
                  <a:tcPr marL="53999" marR="53999" marT="54001" marB="54001"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00B050"/>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defRPr/>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(2.462)</a:t>
                      </a:r>
                    </a:p>
                  </a:txBody>
                  <a:tcPr marL="54000" marR="54000" marT="54002" marB="54002"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solidFill>
                      <a:srgbClr val="00B050"/>
                    </a:solidFill>
                  </a:tcPr>
                </a:tc>
                <a:extLst>
                  <a:ext uri="{0D108BD9-81ED-4DB2-BD59-A6C34878D82A}">
                    <a16:rowId xmlns:a16="http://schemas.microsoft.com/office/drawing/2014/main" val="10007"/>
                  </a:ext>
                </a:extLst>
              </a:tr>
            </a:tbl>
          </a:graphicData>
        </a:graphic>
      </p:graphicFrame>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29 Grup">
            <a:extLst>
              <a:ext uri="{FF2B5EF4-FFF2-40B4-BE49-F238E27FC236}">
                <a16:creationId xmlns:a16="http://schemas.microsoft.com/office/drawing/2014/main" id="{C9090B87-97E9-7402-25D0-74310A1D1872}"/>
              </a:ext>
            </a:extLst>
          </p:cNvPr>
          <p:cNvGrpSpPr>
            <a:grpSpLocks/>
          </p:cNvGrpSpPr>
          <p:nvPr/>
        </p:nvGrpSpPr>
        <p:grpSpPr bwMode="auto">
          <a:xfrm>
            <a:off x="331788" y="1071563"/>
            <a:ext cx="8812212" cy="5565775"/>
            <a:chOff x="539750" y="1005039"/>
            <a:chExt cx="8496300" cy="6250560"/>
          </a:xfrm>
        </p:grpSpPr>
        <p:sp>
          <p:nvSpPr>
            <p:cNvPr id="17415" name="Text Box 4">
              <a:extLst>
                <a:ext uri="{FF2B5EF4-FFF2-40B4-BE49-F238E27FC236}">
                  <a16:creationId xmlns:a16="http://schemas.microsoft.com/office/drawing/2014/main" id="{CC988F07-7751-5B2A-E9BA-B48DF020BA4C}"/>
                </a:ext>
              </a:extLst>
            </p:cNvPr>
            <p:cNvSpPr txBox="1">
              <a:spLocks noChangeArrowheads="1"/>
            </p:cNvSpPr>
            <p:nvPr/>
          </p:nvSpPr>
          <p:spPr bwMode="auto">
            <a:xfrm>
              <a:off x="809134" y="1005039"/>
              <a:ext cx="7868758" cy="6250560"/>
            </a:xfrm>
            <a:prstGeom prst="rect">
              <a:avLst/>
            </a:prstGeom>
            <a:noFill/>
            <a:ln w="12700">
              <a:noFill/>
              <a:miter lim="800000"/>
              <a:headEnd type="none" w="sm" len="sm"/>
              <a:tailEnd type="none" w="sm" len="sm"/>
            </a:ln>
          </p:spPr>
          <p:txBody>
            <a:bodyPr>
              <a:spAutoFit/>
            </a:bodyPr>
            <a:lstStyle/>
            <a:p>
              <a:pPr marL="342900" indent="-342900" algn="just">
                <a:lnSpc>
                  <a:spcPct val="150000"/>
                </a:lnSpc>
                <a:buClr>
                  <a:srgbClr val="FF0000"/>
                </a:buClr>
                <a:buFont typeface="Wingdings" pitchFamily="2" charset="2"/>
                <a:buChar char="§"/>
                <a:defRPr/>
              </a:pPr>
              <a:r>
                <a:rPr lang="tr-TR" sz="2400" b="1" dirty="0">
                  <a:solidFill>
                    <a:schemeClr val="tx1"/>
                  </a:solidFill>
                  <a:latin typeface="Times New Roman" pitchFamily="18" charset="0"/>
                  <a:cs typeface="Times New Roman" pitchFamily="18" charset="0"/>
                </a:rPr>
                <a:t>Şehit çocukları (ücretsiz),</a:t>
              </a:r>
            </a:p>
            <a:p>
              <a:pPr marL="342900" indent="-342900" algn="just">
                <a:lnSpc>
                  <a:spcPct val="150000"/>
                </a:lnSpc>
                <a:buClr>
                  <a:srgbClr val="FF0000"/>
                </a:buClr>
                <a:buFont typeface="Wingdings" pitchFamily="2" charset="2"/>
                <a:buChar char="§"/>
                <a:defRPr/>
              </a:pPr>
              <a:r>
                <a:rPr lang="tr-TR" sz="2400" b="1" dirty="0">
                  <a:solidFill>
                    <a:schemeClr val="tx1"/>
                  </a:solidFill>
                  <a:latin typeface="Times New Roman" pitchFamily="18" charset="0"/>
                  <a:cs typeface="Times New Roman" pitchFamily="18" charset="0"/>
                </a:rPr>
                <a:t>Görevdeki ve Emekli TSK mensubu çocukları,</a:t>
              </a:r>
            </a:p>
            <a:p>
              <a:pPr marL="342900" indent="-342900" algn="just">
                <a:lnSpc>
                  <a:spcPct val="150000"/>
                </a:lnSpc>
                <a:buClr>
                  <a:srgbClr val="FF0000"/>
                </a:buClr>
                <a:buFont typeface="Wingdings" pitchFamily="2" charset="2"/>
                <a:buChar char="§"/>
                <a:defRPr/>
              </a:pPr>
              <a:r>
                <a:rPr lang="tr-TR" sz="2400" b="1" dirty="0">
                  <a:solidFill>
                    <a:schemeClr val="tx1"/>
                  </a:solidFill>
                  <a:latin typeface="Times New Roman" pitchFamily="18" charset="0"/>
                  <a:cs typeface="Times New Roman" pitchFamily="18" charset="0"/>
                </a:rPr>
                <a:t>Şehit kardeşleri,</a:t>
              </a:r>
            </a:p>
            <a:p>
              <a:pPr marL="342900" indent="-342900" algn="just">
                <a:lnSpc>
                  <a:spcPct val="150000"/>
                </a:lnSpc>
                <a:buClr>
                  <a:srgbClr val="FF0000"/>
                </a:buClr>
                <a:buFont typeface="Wingdings" pitchFamily="2" charset="2"/>
                <a:buChar char="§"/>
                <a:defRPr/>
              </a:pPr>
              <a:r>
                <a:rPr lang="tr-TR" sz="2400" b="1" dirty="0">
                  <a:solidFill>
                    <a:schemeClr val="tx1"/>
                  </a:solidFill>
                  <a:latin typeface="Times New Roman" pitchFamily="18" charset="0"/>
                  <a:cs typeface="Times New Roman" pitchFamily="18" charset="0"/>
                </a:rPr>
                <a:t>Görevdeki ve Emekli TSK mensubu kardeşleri,</a:t>
              </a:r>
            </a:p>
            <a:p>
              <a:pPr indent="85725" algn="just">
                <a:lnSpc>
                  <a:spcPct val="150000"/>
                </a:lnSpc>
                <a:defRPr/>
              </a:pPr>
              <a:r>
                <a:rPr lang="tr-TR" sz="2400" b="1" dirty="0">
                  <a:solidFill>
                    <a:schemeClr val="tx1"/>
                  </a:solidFill>
                  <a:latin typeface="Times New Roman" pitchFamily="18" charset="0"/>
                  <a:cs typeface="Times New Roman" pitchFamily="18" charset="0"/>
                </a:rPr>
                <a:t>	Boş yer olması halinde her yıl yeniden değerlendirilmek kaydı ile;</a:t>
              </a:r>
            </a:p>
            <a:p>
              <a:pPr marL="265113" indent="627063" algn="just">
                <a:lnSpc>
                  <a:spcPct val="150000"/>
                </a:lnSpc>
                <a:buClr>
                  <a:srgbClr val="C00000"/>
                </a:buClr>
                <a:buFont typeface="Wingdings" pitchFamily="2" charset="2"/>
                <a:buChar char="Ø"/>
                <a:defRPr/>
              </a:pPr>
              <a:r>
                <a:rPr lang="tr-TR" sz="2400" b="1" dirty="0">
                  <a:solidFill>
                    <a:schemeClr val="tx1"/>
                  </a:solidFill>
                  <a:latin typeface="Times New Roman" pitchFamily="18" charset="0"/>
                  <a:cs typeface="Times New Roman" pitchFamily="18" charset="0"/>
                </a:rPr>
                <a:t>Görevli ve Emekli işçi çocukları ve kardeşleri,</a:t>
              </a:r>
            </a:p>
            <a:p>
              <a:pPr marL="265113" indent="627063" algn="just">
                <a:lnSpc>
                  <a:spcPct val="150000"/>
                </a:lnSpc>
                <a:buClr>
                  <a:srgbClr val="C00000"/>
                </a:buClr>
                <a:buFont typeface="Wingdings" pitchFamily="2" charset="2"/>
                <a:buChar char="Ø"/>
                <a:defRPr/>
              </a:pPr>
              <a:r>
                <a:rPr lang="tr-TR" sz="2400" b="1" dirty="0">
                  <a:solidFill>
                    <a:schemeClr val="tx1"/>
                  </a:solidFill>
                  <a:latin typeface="Times New Roman" pitchFamily="18" charset="0"/>
                  <a:cs typeface="Times New Roman" pitchFamily="18" charset="0"/>
                </a:rPr>
                <a:t>TSK mensubu akraba çocukları ,</a:t>
              </a:r>
            </a:p>
            <a:p>
              <a:pPr marL="265113" indent="627063" algn="just">
                <a:lnSpc>
                  <a:spcPct val="150000"/>
                </a:lnSpc>
                <a:buClr>
                  <a:srgbClr val="C00000"/>
                </a:buClr>
                <a:buFont typeface="Wingdings" pitchFamily="2" charset="2"/>
                <a:buChar char="Ø"/>
                <a:defRPr/>
              </a:pPr>
              <a:r>
                <a:rPr lang="tr-TR" sz="2400" b="1" dirty="0">
                  <a:solidFill>
                    <a:schemeClr val="tx1"/>
                  </a:solidFill>
                  <a:latin typeface="Times New Roman" pitchFamily="18" charset="0"/>
                  <a:cs typeface="Times New Roman" pitchFamily="18" charset="0"/>
                </a:rPr>
                <a:t>Yüksek lisans eğitimi yapan askeri personel çocukları,</a:t>
              </a:r>
            </a:p>
            <a:p>
              <a:pPr marL="265113" indent="627063" algn="just">
                <a:lnSpc>
                  <a:spcPct val="150000"/>
                </a:lnSpc>
                <a:buClr>
                  <a:srgbClr val="C00000"/>
                </a:buClr>
                <a:buFont typeface="Wingdings" pitchFamily="2" charset="2"/>
                <a:buChar char="Ø"/>
                <a:defRPr/>
              </a:pPr>
              <a:r>
                <a:rPr lang="tr-TR" sz="2400" b="1" dirty="0">
                  <a:solidFill>
                    <a:schemeClr val="tx1"/>
                  </a:solidFill>
                  <a:latin typeface="Times New Roman" pitchFamily="18" charset="0"/>
                  <a:cs typeface="Times New Roman" pitchFamily="18" charset="0"/>
                </a:rPr>
                <a:t>Diğer öğrenciler yararlanmaktadır.</a:t>
              </a:r>
            </a:p>
          </p:txBody>
        </p:sp>
        <p:sp>
          <p:nvSpPr>
            <p:cNvPr id="32776" name="Text Box 4">
              <a:extLst>
                <a:ext uri="{FF2B5EF4-FFF2-40B4-BE49-F238E27FC236}">
                  <a16:creationId xmlns:a16="http://schemas.microsoft.com/office/drawing/2014/main" id="{76D14623-AD33-05B9-D729-AC7657371101}"/>
                </a:ext>
              </a:extLst>
            </p:cNvPr>
            <p:cNvSpPr txBox="1">
              <a:spLocks noChangeArrowheads="1"/>
            </p:cNvSpPr>
            <p:nvPr/>
          </p:nvSpPr>
          <p:spPr bwMode="auto">
            <a:xfrm>
              <a:off x="539750" y="6561035"/>
              <a:ext cx="8496300" cy="55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indent="4635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50000"/>
                </a:lnSpc>
                <a:spcBef>
                  <a:spcPct val="0"/>
                </a:spcBef>
                <a:buClr>
                  <a:srgbClr val="FFFF00"/>
                </a:buClr>
                <a:buFont typeface="Wingdings" panose="05000000000000000000" pitchFamily="2" charset="2"/>
                <a:buNone/>
              </a:pPr>
              <a:endParaRPr lang="tr-TR" altLang="tr-TR" sz="2000" b="1">
                <a:latin typeface="Times New Roman" panose="02020603050405020304" pitchFamily="18" charset="0"/>
                <a:cs typeface="Times New Roman" panose="02020603050405020304" pitchFamily="18" charset="0"/>
              </a:endParaRPr>
            </a:p>
          </p:txBody>
        </p:sp>
      </p:grpSp>
      <p:grpSp>
        <p:nvGrpSpPr>
          <p:cNvPr id="32771" name="23 Grup">
            <a:extLst>
              <a:ext uri="{FF2B5EF4-FFF2-40B4-BE49-F238E27FC236}">
                <a16:creationId xmlns:a16="http://schemas.microsoft.com/office/drawing/2014/main" id="{DF54C893-EE6B-3E6E-8339-951AA7F739C9}"/>
              </a:ext>
            </a:extLst>
          </p:cNvPr>
          <p:cNvGrpSpPr>
            <a:grpSpLocks/>
          </p:cNvGrpSpPr>
          <p:nvPr/>
        </p:nvGrpSpPr>
        <p:grpSpPr bwMode="auto">
          <a:xfrm>
            <a:off x="773113" y="188913"/>
            <a:ext cx="8318500" cy="611187"/>
            <a:chOff x="772138" y="188335"/>
            <a:chExt cx="8320118" cy="611909"/>
          </a:xfrm>
        </p:grpSpPr>
        <p:pic>
          <p:nvPicPr>
            <p:cNvPr id="32773" name="Picture 12" descr="TURK BAYRAĞI">
              <a:extLst>
                <a:ext uri="{FF2B5EF4-FFF2-40B4-BE49-F238E27FC236}">
                  <a16:creationId xmlns:a16="http://schemas.microsoft.com/office/drawing/2014/main" id="{F4B65DBD-F276-F83F-D0F8-D8AE9A9AFF4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41368" y="188335"/>
              <a:ext cx="750888" cy="611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22 Metin kutusu">
              <a:extLst>
                <a:ext uri="{FF2B5EF4-FFF2-40B4-BE49-F238E27FC236}">
                  <a16:creationId xmlns:a16="http://schemas.microsoft.com/office/drawing/2014/main" id="{AE9A07D6-D38F-5A7E-0873-8A275DD72760}"/>
                </a:ext>
              </a:extLst>
            </p:cNvPr>
            <p:cNvSpPr txBox="1">
              <a:spLocks noChangeArrowheads="1"/>
            </p:cNvSpPr>
            <p:nvPr/>
          </p:nvSpPr>
          <p:spPr bwMode="auto">
            <a:xfrm>
              <a:off x="772138" y="267469"/>
              <a:ext cx="7715304" cy="523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Yurtlardan Yararlanma ve Öncelik Sırası</a:t>
              </a:r>
            </a:p>
          </p:txBody>
        </p:sp>
      </p:grpSp>
      <p:pic>
        <p:nvPicPr>
          <p:cNvPr id="32772" name="Picture 7" descr="C:\Users\hp\Desktop\TSKEV logo.png">
            <a:extLst>
              <a:ext uri="{FF2B5EF4-FFF2-40B4-BE49-F238E27FC236}">
                <a16:creationId xmlns:a16="http://schemas.microsoft.com/office/drawing/2014/main" id="{5844D6AB-0D37-ADB8-14EE-328043A7D8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8">
            <a:extLst>
              <a:ext uri="{FF2B5EF4-FFF2-40B4-BE49-F238E27FC236}">
                <a16:creationId xmlns:a16="http://schemas.microsoft.com/office/drawing/2014/main" id="{8A4CB3E5-A0C2-33A6-1F60-66F0681D1993}"/>
              </a:ext>
            </a:extLst>
          </p:cNvPr>
          <p:cNvSpPr txBox="1">
            <a:spLocks noChangeArrowheads="1"/>
          </p:cNvSpPr>
          <p:nvPr/>
        </p:nvSpPr>
        <p:spPr bwMode="auto">
          <a:xfrm>
            <a:off x="946150" y="150813"/>
            <a:ext cx="7242175"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50000"/>
              </a:spcBef>
              <a:buFontTx/>
              <a:buNone/>
            </a:pPr>
            <a:r>
              <a:rPr lang="tr-TR" altLang="tr-TR" sz="2800" b="1">
                <a:latin typeface="Times New Roman" panose="02020603050405020304" pitchFamily="18" charset="0"/>
                <a:cs typeface="Times New Roman" panose="02020603050405020304" pitchFamily="18" charset="0"/>
              </a:rPr>
              <a:t> 2026-2027 Eğitim Öğretim Dönemi Yurt Ücretleri</a:t>
            </a:r>
          </a:p>
        </p:txBody>
      </p:sp>
      <p:pic>
        <p:nvPicPr>
          <p:cNvPr id="33795" name="Picture 27" descr="TURK BAYRAĞI">
            <a:extLst>
              <a:ext uri="{FF2B5EF4-FFF2-40B4-BE49-F238E27FC236}">
                <a16:creationId xmlns:a16="http://schemas.microsoft.com/office/drawing/2014/main" id="{6ED5EA68-73FD-B7B3-4125-BC8318A920C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287338"/>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7" descr="C:\Users\hp\Desktop\TSKEV logo.png">
            <a:extLst>
              <a:ext uri="{FF2B5EF4-FFF2-40B4-BE49-F238E27FC236}">
                <a16:creationId xmlns:a16="http://schemas.microsoft.com/office/drawing/2014/main" id="{6A778B4B-F701-C176-4F56-3151335DE4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60325"/>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4 Tablo">
            <a:extLst>
              <a:ext uri="{FF2B5EF4-FFF2-40B4-BE49-F238E27FC236}">
                <a16:creationId xmlns:a16="http://schemas.microsoft.com/office/drawing/2014/main" id="{C4838E48-18DD-D623-AE52-7742AD434FE9}"/>
              </a:ext>
            </a:extLst>
          </p:cNvPr>
          <p:cNvGraphicFramePr>
            <a:graphicFrameLocks noGrp="1"/>
          </p:cNvGraphicFramePr>
          <p:nvPr/>
        </p:nvGraphicFramePr>
        <p:xfrm>
          <a:off x="92075" y="1373188"/>
          <a:ext cx="8872538" cy="5259387"/>
        </p:xfrm>
        <a:graphic>
          <a:graphicData uri="http://schemas.openxmlformats.org/drawingml/2006/table">
            <a:tbl>
              <a:tblPr/>
              <a:tblGrid>
                <a:gridCol w="1272514">
                  <a:extLst>
                    <a:ext uri="{9D8B030D-6E8A-4147-A177-3AD203B41FA5}">
                      <a16:colId xmlns:a16="http://schemas.microsoft.com/office/drawing/2014/main" val="20000"/>
                    </a:ext>
                  </a:extLst>
                </a:gridCol>
                <a:gridCol w="1160280">
                  <a:extLst>
                    <a:ext uri="{9D8B030D-6E8A-4147-A177-3AD203B41FA5}">
                      <a16:colId xmlns:a16="http://schemas.microsoft.com/office/drawing/2014/main" val="20001"/>
                    </a:ext>
                  </a:extLst>
                </a:gridCol>
                <a:gridCol w="779281">
                  <a:extLst>
                    <a:ext uri="{9D8B030D-6E8A-4147-A177-3AD203B41FA5}">
                      <a16:colId xmlns:a16="http://schemas.microsoft.com/office/drawing/2014/main" val="20002"/>
                    </a:ext>
                  </a:extLst>
                </a:gridCol>
                <a:gridCol w="723326">
                  <a:extLst>
                    <a:ext uri="{9D8B030D-6E8A-4147-A177-3AD203B41FA5}">
                      <a16:colId xmlns:a16="http://schemas.microsoft.com/office/drawing/2014/main" val="20003"/>
                    </a:ext>
                  </a:extLst>
                </a:gridCol>
                <a:gridCol w="1100781">
                  <a:extLst>
                    <a:ext uri="{9D8B030D-6E8A-4147-A177-3AD203B41FA5}">
                      <a16:colId xmlns:a16="http://schemas.microsoft.com/office/drawing/2014/main" val="20004"/>
                    </a:ext>
                  </a:extLst>
                </a:gridCol>
                <a:gridCol w="902694">
                  <a:extLst>
                    <a:ext uri="{9D8B030D-6E8A-4147-A177-3AD203B41FA5}">
                      <a16:colId xmlns:a16="http://schemas.microsoft.com/office/drawing/2014/main" val="20005"/>
                    </a:ext>
                  </a:extLst>
                </a:gridCol>
                <a:gridCol w="1067807">
                  <a:extLst>
                    <a:ext uri="{9D8B030D-6E8A-4147-A177-3AD203B41FA5}">
                      <a16:colId xmlns:a16="http://schemas.microsoft.com/office/drawing/2014/main" val="20006"/>
                    </a:ext>
                  </a:extLst>
                </a:gridCol>
                <a:gridCol w="994728">
                  <a:extLst>
                    <a:ext uri="{9D8B030D-6E8A-4147-A177-3AD203B41FA5}">
                      <a16:colId xmlns:a16="http://schemas.microsoft.com/office/drawing/2014/main" val="20007"/>
                    </a:ext>
                  </a:extLst>
                </a:gridCol>
                <a:gridCol w="871128">
                  <a:extLst>
                    <a:ext uri="{9D8B030D-6E8A-4147-A177-3AD203B41FA5}">
                      <a16:colId xmlns:a16="http://schemas.microsoft.com/office/drawing/2014/main" val="20008"/>
                    </a:ext>
                  </a:extLst>
                </a:gridCol>
              </a:tblGrid>
              <a:tr h="1506104">
                <a:tc rowSpan="2">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YURT ADI</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KAPASİTE</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ODA SAYILARI</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gridSpan="2">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VAKIF TARAFINDAN ALINACAK YURT ÜCRETİ</a:t>
                      </a:r>
                      <a:endParaRPr lang="tr-TR" sz="1600" b="1"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(KDV DAHİL)</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KYK YARDIMI </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tr-TR" sz="1600" b="1" dirty="0">
                          <a:solidFill>
                            <a:srgbClr val="0000FF"/>
                          </a:solidFill>
                          <a:latin typeface="Times New Roman" panose="02020603050405020304" pitchFamily="18" charset="0"/>
                          <a:ea typeface="Calibri"/>
                          <a:cs typeface="Times New Roman" panose="02020603050405020304" pitchFamily="18" charset="0"/>
                        </a:rPr>
                        <a:t>KYK YARDIMI İLE ÖĞRENCİLERE YANSIYACAK YURT ÜCRETİ</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hMerge="1">
                  <a:txBody>
                    <a:bodyPr/>
                    <a:lstStyle/>
                    <a:p>
                      <a:endParaRPr lang="tr-TR"/>
                    </a:p>
                  </a:txBody>
                  <a:tcPr/>
                </a:tc>
                <a:extLst>
                  <a:ext uri="{0D108BD9-81ED-4DB2-BD59-A6C34878D82A}">
                    <a16:rowId xmlns:a16="http://schemas.microsoft.com/office/drawing/2014/main" val="10000"/>
                  </a:ext>
                </a:extLst>
              </a:tr>
              <a:tr h="285275">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ODA</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ADET</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AYLIK</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YILLIK</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(TL)</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600" b="1" dirty="0">
                          <a:solidFill>
                            <a:srgbClr val="0000FF"/>
                          </a:solidFill>
                          <a:latin typeface="Times New Roman" panose="02020603050405020304" pitchFamily="18" charset="0"/>
                          <a:ea typeface="Calibri"/>
                          <a:cs typeface="Times New Roman" panose="02020603050405020304" pitchFamily="18" charset="0"/>
                        </a:rPr>
                        <a:t>AYLIK</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15000"/>
                        </a:lnSpc>
                        <a:spcAft>
                          <a:spcPts val="0"/>
                        </a:spcAft>
                      </a:pPr>
                      <a:r>
                        <a:rPr lang="tr-TR" sz="1600" b="1" dirty="0">
                          <a:solidFill>
                            <a:srgbClr val="0000FF"/>
                          </a:solidFill>
                          <a:latin typeface="Times New Roman" panose="02020603050405020304" pitchFamily="18" charset="0"/>
                          <a:ea typeface="Calibri"/>
                          <a:cs typeface="Times New Roman" panose="02020603050405020304" pitchFamily="18" charset="0"/>
                        </a:rPr>
                        <a:t>YILLIK</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1"/>
                  </a:ext>
                </a:extLst>
              </a:tr>
              <a:tr h="311311">
                <a:tc rowSpan="4">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ANKARA</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4">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441</a:t>
                      </a:r>
                      <a:endParaRPr lang="tr-TR" sz="1800" b="1"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(427)                </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1</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14</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19.900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179.100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1">
                  <a:txBody>
                    <a:bodyPr/>
                    <a:lstStyle/>
                    <a:p>
                      <a:pPr algn="ctr">
                        <a:lnSpc>
                          <a:spcPct val="107000"/>
                        </a:lnSpc>
                        <a:spcAft>
                          <a:spcPts val="0"/>
                        </a:spcAft>
                      </a:pPr>
                      <a:r>
                        <a:rPr lang="tr-TR" sz="1800" b="1" dirty="0">
                          <a:latin typeface="Times New Roman" panose="02020603050405020304" pitchFamily="18" charset="0"/>
                          <a:ea typeface="Times New Roman"/>
                          <a:cs typeface="Times New Roman" panose="02020603050405020304" pitchFamily="18" charset="0"/>
                        </a:rPr>
                        <a:t>AYLIK</a:t>
                      </a:r>
                    </a:p>
                    <a:p>
                      <a:pPr algn="ctr">
                        <a:lnSpc>
                          <a:spcPct val="107000"/>
                        </a:lnSpc>
                        <a:spcAft>
                          <a:spcPts val="0"/>
                        </a:spcAft>
                      </a:pPr>
                      <a:r>
                        <a:rPr lang="tr-TR" sz="1800" b="1" dirty="0">
                          <a:latin typeface="Times New Roman" panose="02020603050405020304" pitchFamily="18" charset="0"/>
                          <a:ea typeface="Times New Roman"/>
                          <a:cs typeface="Times New Roman" panose="02020603050405020304" pitchFamily="18" charset="0"/>
                        </a:rPr>
                        <a:t>10.500</a:t>
                      </a:r>
                    </a:p>
                    <a:p>
                      <a:pPr algn="ctr">
                        <a:lnSpc>
                          <a:spcPct val="107000"/>
                        </a:lnSpc>
                        <a:spcAft>
                          <a:spcPts val="0"/>
                        </a:spcAft>
                      </a:pPr>
                      <a:r>
                        <a:rPr lang="tr-TR" sz="1800" b="1" dirty="0">
                          <a:latin typeface="Times New Roman" panose="02020603050405020304" pitchFamily="18" charset="0"/>
                          <a:ea typeface="Times New Roman"/>
                          <a:cs typeface="Times New Roman" panose="02020603050405020304" pitchFamily="18" charset="0"/>
                        </a:rPr>
                        <a:t>YILLIK</a:t>
                      </a:r>
                    </a:p>
                    <a:p>
                      <a:pPr algn="ctr">
                        <a:lnSpc>
                          <a:spcPct val="107000"/>
                        </a:lnSpc>
                        <a:spcAft>
                          <a:spcPts val="0"/>
                        </a:spcAft>
                      </a:pPr>
                      <a:r>
                        <a:rPr lang="tr-TR" sz="1800" b="1" dirty="0">
                          <a:latin typeface="Times New Roman" panose="02020603050405020304" pitchFamily="18" charset="0"/>
                          <a:ea typeface="Times New Roman"/>
                          <a:cs typeface="Times New Roman" panose="02020603050405020304" pitchFamily="18" charset="0"/>
                        </a:rPr>
                        <a:t>94.500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9.400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84.600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2"/>
                  </a:ext>
                </a:extLst>
              </a:tr>
              <a:tr h="311311">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2</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14</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18.500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166.500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8.000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72.000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311311">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3</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7</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17.750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159.750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7.250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65.250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4"/>
                  </a:ext>
                </a:extLst>
              </a:tr>
              <a:tr h="311311">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4</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98</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17.250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155.250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6.750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60.750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5"/>
                  </a:ext>
                </a:extLst>
              </a:tr>
              <a:tr h="311311">
                <a:tc rowSpan="4">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ESKİŞEHİR</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4">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389                     </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1</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101</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19.000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171.000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8.500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76.500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6"/>
                  </a:ext>
                </a:extLst>
              </a:tr>
              <a:tr h="311311">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2</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4</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17.900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161.100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7.400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66.600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7"/>
                  </a:ext>
                </a:extLst>
              </a:tr>
              <a:tr h="311311">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3</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40</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16.750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150.750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6.250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56.250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8"/>
                  </a:ext>
                </a:extLst>
              </a:tr>
              <a:tr h="311311">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4</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40</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16.250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146.250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5.750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51.750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9"/>
                  </a:ext>
                </a:extLst>
              </a:tr>
              <a:tr h="325841">
                <a:tc rowSpan="2">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H.PAŞA</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rowSpan="2">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804</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3</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188</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19.500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175.500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vMerge="1">
                  <a:txBody>
                    <a:bodyPr/>
                    <a:lstStyle/>
                    <a:p>
                      <a:pPr algn="ctr">
                        <a:lnSpc>
                          <a:spcPct val="107000"/>
                        </a:lnSpc>
                        <a:spcAft>
                          <a:spcPts val="0"/>
                        </a:spcAft>
                      </a:pPr>
                      <a:endParaRPr lang="tr-TR" sz="1600" b="1" dirty="0">
                        <a:latin typeface="Times New Roman" pitchFamily="18" charset="0"/>
                        <a:ea typeface="Times New Roman"/>
                        <a:cs typeface="Times New Roman" pitchFamily="18" charset="0"/>
                      </a:endParaRPr>
                    </a:p>
                  </a:txBody>
                  <a:tcPr marL="40072" marR="4007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9.000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81.100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10"/>
                  </a:ext>
                </a:extLst>
              </a:tr>
              <a:tr h="325841">
                <a:tc vMerge="1">
                  <a:txBody>
                    <a:bodyPr/>
                    <a:lstStyle/>
                    <a:p>
                      <a:pPr algn="ctr">
                        <a:lnSpc>
                          <a:spcPct val="115000"/>
                        </a:lnSpc>
                        <a:spcAft>
                          <a:spcPts val="0"/>
                        </a:spcAft>
                      </a:pPr>
                      <a:endParaRPr lang="tr-TR" sz="1600" b="1" dirty="0">
                        <a:latin typeface="+mj-lt"/>
                        <a:ea typeface="Calibri"/>
                        <a:cs typeface="Times New Roman" pitchFamily="18" charset="0"/>
                      </a:endParaRPr>
                    </a:p>
                  </a:txBody>
                  <a:tcPr marL="40072" marR="4007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vMerge="1">
                  <a:txBody>
                    <a:bodyPr/>
                    <a:lstStyle/>
                    <a:p>
                      <a:pPr algn="ctr">
                        <a:lnSpc>
                          <a:spcPct val="115000"/>
                        </a:lnSpc>
                        <a:spcAft>
                          <a:spcPts val="0"/>
                        </a:spcAft>
                      </a:pPr>
                      <a:endParaRPr lang="tr-TR" sz="1600" b="1" dirty="0">
                        <a:latin typeface="+mj-lt"/>
                        <a:ea typeface="Calibri"/>
                        <a:cs typeface="Times New Roman" pitchFamily="18" charset="0"/>
                      </a:endParaRPr>
                    </a:p>
                  </a:txBody>
                  <a:tcPr marL="40072" marR="4007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latin typeface="Times New Roman" panose="02020603050405020304" pitchFamily="18" charset="0"/>
                          <a:ea typeface="Calibri"/>
                          <a:cs typeface="Times New Roman" panose="02020603050405020304" pitchFamily="18" charset="0"/>
                        </a:rPr>
                        <a:t>4</a:t>
                      </a: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latin typeface="Times New Roman" panose="02020603050405020304" pitchFamily="18" charset="0"/>
                          <a:ea typeface="Calibri"/>
                          <a:cs typeface="Times New Roman" panose="02020603050405020304" pitchFamily="18" charset="0"/>
                        </a:rPr>
                        <a:t>60</a:t>
                      </a: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19.500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175.500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9.000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81.100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11"/>
                  </a:ext>
                </a:extLst>
              </a:tr>
              <a:tr h="325841">
                <a:tc>
                  <a:txBody>
                    <a:bodyPr/>
                    <a:lstStyle/>
                    <a:p>
                      <a:pPr algn="ctr">
                        <a:lnSpc>
                          <a:spcPct val="115000"/>
                        </a:lnSpc>
                        <a:spcAft>
                          <a:spcPts val="0"/>
                        </a:spcAft>
                      </a:pPr>
                      <a:r>
                        <a:rPr lang="tr-TR" sz="1600" b="1" dirty="0">
                          <a:solidFill>
                            <a:srgbClr val="000000"/>
                          </a:solidFill>
                          <a:latin typeface="Times New Roman" panose="02020603050405020304" pitchFamily="18" charset="0"/>
                          <a:ea typeface="Calibri"/>
                          <a:cs typeface="Times New Roman" panose="02020603050405020304" pitchFamily="18" charset="0"/>
                        </a:rPr>
                        <a:t>MASLAK</a:t>
                      </a:r>
                      <a:endParaRPr lang="tr-TR" sz="16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828</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a:solidFill>
                            <a:srgbClr val="000000"/>
                          </a:solidFill>
                          <a:latin typeface="Times New Roman" panose="02020603050405020304" pitchFamily="18" charset="0"/>
                          <a:ea typeface="Calibri"/>
                          <a:cs typeface="Times New Roman" panose="02020603050405020304" pitchFamily="18" charset="0"/>
                        </a:rPr>
                        <a:t>3</a:t>
                      </a:r>
                      <a:endParaRPr lang="tr-TR" sz="1800" b="1">
                        <a:latin typeface="Times New Roman" panose="02020603050405020304" pitchFamily="18" charset="0"/>
                        <a:ea typeface="Calibri"/>
                        <a:cs typeface="Times New Roman" panose="02020603050405020304" pitchFamily="18" charset="0"/>
                      </a:endParaRPr>
                    </a:p>
                  </a:txBody>
                  <a:tcPr marL="40073" marR="4007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800" b="1" dirty="0">
                          <a:solidFill>
                            <a:srgbClr val="000000"/>
                          </a:solidFill>
                          <a:latin typeface="Times New Roman" panose="02020603050405020304" pitchFamily="18" charset="0"/>
                          <a:ea typeface="Calibri"/>
                          <a:cs typeface="Times New Roman" panose="02020603050405020304" pitchFamily="18" charset="0"/>
                        </a:rPr>
                        <a:t>276</a:t>
                      </a:r>
                      <a:endParaRPr lang="tr-TR" sz="1800" b="1" dirty="0">
                        <a:latin typeface="Times New Roman" panose="02020603050405020304" pitchFamily="18" charset="0"/>
                        <a:ea typeface="Calibri"/>
                        <a:cs typeface="Times New Roman" panose="02020603050405020304" pitchFamily="18" charset="0"/>
                      </a:endParaRPr>
                    </a:p>
                  </a:txBody>
                  <a:tcPr marL="40073" marR="4007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22.500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r>
                        <a:rPr lang="tr-TR" sz="1800" b="1" dirty="0">
                          <a:solidFill>
                            <a:schemeClr val="tx1"/>
                          </a:solidFill>
                          <a:latin typeface="Times New Roman" panose="02020603050405020304" pitchFamily="18" charset="0"/>
                          <a:cs typeface="Times New Roman" panose="02020603050405020304" pitchFamily="18" charset="0"/>
                        </a:rPr>
                        <a:t>202.500</a:t>
                      </a:r>
                    </a:p>
                  </a:txBody>
                  <a:tcPr marL="59271" marR="59271"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vMerge="1">
                  <a:txBody>
                    <a:bodyPr/>
                    <a:lstStyle/>
                    <a:p>
                      <a:pPr algn="ctr">
                        <a:lnSpc>
                          <a:spcPct val="107000"/>
                        </a:lnSpc>
                        <a:spcAft>
                          <a:spcPts val="0"/>
                        </a:spcAft>
                      </a:pPr>
                      <a:endParaRPr lang="tr-TR" sz="1600" b="1" dirty="0">
                        <a:latin typeface="Times New Roman" pitchFamily="18" charset="0"/>
                        <a:ea typeface="Times New Roman"/>
                        <a:cs typeface="Times New Roman" pitchFamily="18" charset="0"/>
                      </a:endParaRPr>
                    </a:p>
                  </a:txBody>
                  <a:tcPr marL="40072" marR="40072"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12.000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7000"/>
                        </a:lnSpc>
                        <a:spcAft>
                          <a:spcPts val="0"/>
                        </a:spcAft>
                      </a:pPr>
                      <a:r>
                        <a:rPr lang="tr-TR" sz="1800" b="1" dirty="0">
                          <a:solidFill>
                            <a:srgbClr val="0000FF"/>
                          </a:solidFill>
                          <a:latin typeface="Times New Roman" panose="02020603050405020304" pitchFamily="18" charset="0"/>
                          <a:ea typeface="Times New Roman"/>
                          <a:cs typeface="Times New Roman" panose="02020603050405020304" pitchFamily="18" charset="0"/>
                        </a:rPr>
                        <a:t>108.000</a:t>
                      </a:r>
                    </a:p>
                  </a:txBody>
                  <a:tcPr marL="40073" marR="4007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12"/>
                  </a:ext>
                </a:extLst>
              </a:tr>
            </a:tbl>
          </a:graphicData>
        </a:graphic>
      </p:graphicFrame>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4">
            <a:extLst>
              <a:ext uri="{FF2B5EF4-FFF2-40B4-BE49-F238E27FC236}">
                <a16:creationId xmlns:a16="http://schemas.microsoft.com/office/drawing/2014/main" id="{9D7B62A7-BAD9-30BB-2713-F6182DE60827}"/>
              </a:ext>
            </a:extLst>
          </p:cNvPr>
          <p:cNvSpPr txBox="1">
            <a:spLocks noChangeArrowheads="1"/>
          </p:cNvSpPr>
          <p:nvPr/>
        </p:nvSpPr>
        <p:spPr bwMode="auto">
          <a:xfrm>
            <a:off x="176213" y="5581650"/>
            <a:ext cx="8753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indent="4635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İnternet üzerinden </a:t>
            </a:r>
            <a:r>
              <a:rPr lang="tr-TR" altLang="tr-TR" sz="2400" b="1" u="sng">
                <a:latin typeface="Times New Roman" panose="02020603050405020304" pitchFamily="18" charset="0"/>
                <a:cs typeface="Times New Roman" panose="02020603050405020304" pitchFamily="18" charset="0"/>
              </a:rPr>
              <a:t>www.tskev.org.tr</a:t>
            </a:r>
            <a:r>
              <a:rPr lang="tr-TR" altLang="tr-TR" sz="2400" b="1">
                <a:latin typeface="Times New Roman" panose="02020603050405020304" pitchFamily="18" charset="0"/>
                <a:cs typeface="Times New Roman" panose="02020603050405020304" pitchFamily="18" charset="0"/>
              </a:rPr>
              <a:t> adresinden ekrana gelen bilgileri doğru ve tam olarak doldurarak Vakıf Genel Müdürlüğüne müracaat edebilirler.</a:t>
            </a:r>
          </a:p>
        </p:txBody>
      </p:sp>
      <p:grpSp>
        <p:nvGrpSpPr>
          <p:cNvPr id="34819" name="14 Grup">
            <a:extLst>
              <a:ext uri="{FF2B5EF4-FFF2-40B4-BE49-F238E27FC236}">
                <a16:creationId xmlns:a16="http://schemas.microsoft.com/office/drawing/2014/main" id="{C19C78D7-6A1D-6B20-F6FB-8CE42F20F37C}"/>
              </a:ext>
            </a:extLst>
          </p:cNvPr>
          <p:cNvGrpSpPr>
            <a:grpSpLocks/>
          </p:cNvGrpSpPr>
          <p:nvPr/>
        </p:nvGrpSpPr>
        <p:grpSpPr bwMode="auto">
          <a:xfrm>
            <a:off x="1300163" y="95250"/>
            <a:ext cx="7699375" cy="731838"/>
            <a:chOff x="1444625" y="23950"/>
            <a:chExt cx="7699374" cy="732202"/>
          </a:xfrm>
        </p:grpSpPr>
        <p:pic>
          <p:nvPicPr>
            <p:cNvPr id="34827" name="Picture 12" descr="TURK BAYRAĞI">
              <a:extLst>
                <a:ext uri="{FF2B5EF4-FFF2-40B4-BE49-F238E27FC236}">
                  <a16:creationId xmlns:a16="http://schemas.microsoft.com/office/drawing/2014/main" id="{0A25F407-4EEA-FEE4-45F6-307E037046FF}"/>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371244" y="151898"/>
              <a:ext cx="772755" cy="604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8" name="13 Metin kutusu">
              <a:extLst>
                <a:ext uri="{FF2B5EF4-FFF2-40B4-BE49-F238E27FC236}">
                  <a16:creationId xmlns:a16="http://schemas.microsoft.com/office/drawing/2014/main" id="{20B1259A-C406-C5B1-7318-DEA895732F95}"/>
                </a:ext>
              </a:extLst>
            </p:cNvPr>
            <p:cNvSpPr txBox="1">
              <a:spLocks noChangeArrowheads="1"/>
            </p:cNvSpPr>
            <p:nvPr/>
          </p:nvSpPr>
          <p:spPr bwMode="auto">
            <a:xfrm>
              <a:off x="1444625" y="23950"/>
              <a:ext cx="6469062" cy="523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Yurtlara Müracaat</a:t>
              </a:r>
              <a:endParaRPr lang="tr-TR" altLang="tr-TR" sz="2800">
                <a:latin typeface="Times New Roman" panose="02020603050405020304" pitchFamily="18" charset="0"/>
                <a:cs typeface="Times New Roman" panose="02020603050405020304" pitchFamily="18" charset="0"/>
              </a:endParaRPr>
            </a:p>
          </p:txBody>
        </p:sp>
      </p:grpSp>
      <p:sp>
        <p:nvSpPr>
          <p:cNvPr id="34820" name="11 Oval">
            <a:extLst>
              <a:ext uri="{FF2B5EF4-FFF2-40B4-BE49-F238E27FC236}">
                <a16:creationId xmlns:a16="http://schemas.microsoft.com/office/drawing/2014/main" id="{8EFA3458-3A0F-6683-135A-2910571BE005}"/>
              </a:ext>
            </a:extLst>
          </p:cNvPr>
          <p:cNvSpPr>
            <a:spLocks noChangeArrowheads="1"/>
          </p:cNvSpPr>
          <p:nvPr/>
        </p:nvSpPr>
        <p:spPr bwMode="auto">
          <a:xfrm>
            <a:off x="4932363" y="4292600"/>
            <a:ext cx="2592387" cy="519113"/>
          </a:xfrm>
          <a:prstGeom prst="ellipse">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tabLst>
                <a:tab pos="449263" algn="r"/>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49263" algn="r"/>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449263" algn="r"/>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49263" algn="r"/>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49263" algn="r"/>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9pPr>
          </a:lstStyle>
          <a:p>
            <a:pPr algn="just">
              <a:spcBef>
                <a:spcPct val="0"/>
              </a:spcBef>
              <a:buFontTx/>
              <a:buNone/>
            </a:pPr>
            <a:endParaRPr lang="tr-TR" altLang="tr-TR" sz="1800" b="1">
              <a:latin typeface="Arial" panose="020B0604020202020204" pitchFamily="34" charset="0"/>
              <a:cs typeface="Times New Roman" panose="02020603050405020304" pitchFamily="18" charset="0"/>
            </a:endParaRPr>
          </a:p>
        </p:txBody>
      </p:sp>
      <p:sp>
        <p:nvSpPr>
          <p:cNvPr id="34821" name="12 Oval">
            <a:extLst>
              <a:ext uri="{FF2B5EF4-FFF2-40B4-BE49-F238E27FC236}">
                <a16:creationId xmlns:a16="http://schemas.microsoft.com/office/drawing/2014/main" id="{2EB0D094-EC53-03D1-2A9C-DF08D0A956D8}"/>
              </a:ext>
            </a:extLst>
          </p:cNvPr>
          <p:cNvSpPr>
            <a:spLocks noChangeArrowheads="1"/>
          </p:cNvSpPr>
          <p:nvPr/>
        </p:nvSpPr>
        <p:spPr bwMode="auto">
          <a:xfrm>
            <a:off x="4500563" y="4292600"/>
            <a:ext cx="3600450" cy="519113"/>
          </a:xfrm>
          <a:prstGeom prst="ellipse">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tabLst>
                <a:tab pos="449263" algn="r"/>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49263" algn="r"/>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449263" algn="r"/>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49263" algn="r"/>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49263" algn="r"/>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9pPr>
          </a:lstStyle>
          <a:p>
            <a:pPr algn="just">
              <a:spcBef>
                <a:spcPct val="0"/>
              </a:spcBef>
              <a:buFontTx/>
              <a:buNone/>
            </a:pPr>
            <a:endParaRPr lang="tr-TR" altLang="tr-TR" sz="1800" b="1">
              <a:latin typeface="Arial" panose="020B0604020202020204" pitchFamily="34" charset="0"/>
              <a:cs typeface="Times New Roman" panose="02020603050405020304" pitchFamily="18" charset="0"/>
            </a:endParaRPr>
          </a:p>
        </p:txBody>
      </p:sp>
      <p:sp>
        <p:nvSpPr>
          <p:cNvPr id="34822" name="13 Oval">
            <a:extLst>
              <a:ext uri="{FF2B5EF4-FFF2-40B4-BE49-F238E27FC236}">
                <a16:creationId xmlns:a16="http://schemas.microsoft.com/office/drawing/2014/main" id="{F9FD69B9-8161-1456-CA14-EFFA6715F8D3}"/>
              </a:ext>
            </a:extLst>
          </p:cNvPr>
          <p:cNvSpPr>
            <a:spLocks noChangeArrowheads="1"/>
          </p:cNvSpPr>
          <p:nvPr/>
        </p:nvSpPr>
        <p:spPr bwMode="auto">
          <a:xfrm>
            <a:off x="4572000" y="4581525"/>
            <a:ext cx="3384550" cy="519113"/>
          </a:xfrm>
          <a:prstGeom prst="ellipse">
            <a:avLst/>
          </a:prstGeom>
          <a:noFill/>
          <a:ln>
            <a:noFill/>
          </a:ln>
          <a:effectLst>
            <a:outerShdw dist="107763" dir="27000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tabLst>
                <a:tab pos="449263" algn="r"/>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49263" algn="r"/>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449263" algn="r"/>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49263" algn="r"/>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49263" algn="r"/>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49263" algn="r"/>
              </a:tabLst>
              <a:defRPr sz="2000">
                <a:solidFill>
                  <a:schemeClr val="tx1"/>
                </a:solidFill>
                <a:latin typeface="Calibri" panose="020F0502020204030204" pitchFamily="34" charset="0"/>
              </a:defRPr>
            </a:lvl9pPr>
          </a:lstStyle>
          <a:p>
            <a:pPr algn="just">
              <a:spcBef>
                <a:spcPct val="0"/>
              </a:spcBef>
              <a:buFontTx/>
              <a:buNone/>
            </a:pPr>
            <a:endParaRPr lang="tr-TR" altLang="tr-TR" sz="1800" b="1">
              <a:latin typeface="Arial" panose="020B0604020202020204" pitchFamily="34" charset="0"/>
              <a:cs typeface="Times New Roman" panose="02020603050405020304" pitchFamily="18" charset="0"/>
            </a:endParaRPr>
          </a:p>
        </p:txBody>
      </p:sp>
      <p:pic>
        <p:nvPicPr>
          <p:cNvPr id="34823" name="Picture 7" descr="C:\Users\hp\Desktop\TSKEV logo.png">
            <a:extLst>
              <a:ext uri="{FF2B5EF4-FFF2-40B4-BE49-F238E27FC236}">
                <a16:creationId xmlns:a16="http://schemas.microsoft.com/office/drawing/2014/main" id="{37E4710A-F7ED-3EAB-D5B9-1934071507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1113"/>
            <a:ext cx="863600" cy="1136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Resim 2">
            <a:extLst>
              <a:ext uri="{FF2B5EF4-FFF2-40B4-BE49-F238E27FC236}">
                <a16:creationId xmlns:a16="http://schemas.microsoft.com/office/drawing/2014/main" id="{922FCBAE-C2C0-4054-9E49-FA303E3716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8479"/>
          <a:stretch>
            <a:fillRect/>
          </a:stretch>
        </p:blipFill>
        <p:spPr bwMode="auto">
          <a:xfrm>
            <a:off x="1062038" y="993775"/>
            <a:ext cx="7466012" cy="442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5" name="Metin kutusu 10">
            <a:extLst>
              <a:ext uri="{FF2B5EF4-FFF2-40B4-BE49-F238E27FC236}">
                <a16:creationId xmlns:a16="http://schemas.microsoft.com/office/drawing/2014/main" id="{AF2E17D1-59E8-9461-4DF1-9E4A460E6FF0}"/>
              </a:ext>
            </a:extLst>
          </p:cNvPr>
          <p:cNvSpPr txBox="1">
            <a:spLocks noChangeArrowheads="1"/>
          </p:cNvSpPr>
          <p:nvPr/>
        </p:nvSpPr>
        <p:spPr bwMode="auto">
          <a:xfrm>
            <a:off x="5867400" y="2492375"/>
            <a:ext cx="1152525" cy="288925"/>
          </a:xfrm>
          <a:prstGeom prst="rect">
            <a:avLst/>
          </a:prstGeom>
          <a:noFill/>
          <a:ln w="476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tr-TR" altLang="tr-TR" sz="1200">
              <a:solidFill>
                <a:schemeClr val="bg1"/>
              </a:solidFill>
              <a:latin typeface="Arial" panose="020B0604020202020204" pitchFamily="34" charset="0"/>
            </a:endParaRPr>
          </a:p>
        </p:txBody>
      </p:sp>
      <p:sp>
        <p:nvSpPr>
          <p:cNvPr id="12" name="Ok: Bükülü 11">
            <a:extLst>
              <a:ext uri="{FF2B5EF4-FFF2-40B4-BE49-F238E27FC236}">
                <a16:creationId xmlns:a16="http://schemas.microsoft.com/office/drawing/2014/main" id="{23CEB277-A007-9C5F-04B9-BEE906D7D304}"/>
              </a:ext>
            </a:extLst>
          </p:cNvPr>
          <p:cNvSpPr/>
          <p:nvPr/>
        </p:nvSpPr>
        <p:spPr>
          <a:xfrm rot="10800000">
            <a:off x="7092950" y="1557338"/>
            <a:ext cx="142875" cy="1079500"/>
          </a:xfrm>
          <a:prstGeom prst="ben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a:ln w="0"/>
              <a:solidFill>
                <a:schemeClr val="tx1"/>
              </a:solidFill>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6EB0BDC9-E6AC-20F3-35BA-3F1BD8B9ED28}"/>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solidFill>
                <a:schemeClr val="bg1"/>
              </a:solidFill>
              <a:latin typeface="Times New Roman" panose="02020603050405020304" pitchFamily="18" charset="0"/>
              <a:cs typeface="Times New Roman" panose="02020603050405020304" pitchFamily="18" charset="0"/>
            </a:endParaRPr>
          </a:p>
          <a:p>
            <a:pPr eaLnBrk="1" hangingPunct="1">
              <a:buFontTx/>
              <a:buNone/>
            </a:pPr>
            <a:endParaRPr lang="tr-TR" altLang="tr-TR" sz="4400">
              <a:solidFill>
                <a:schemeClr val="bg1"/>
              </a:solidFill>
              <a:latin typeface="Times New Roman" panose="02020603050405020304" pitchFamily="18" charset="0"/>
              <a:cs typeface="Times New Roman" panose="02020603050405020304" pitchFamily="18" charset="0"/>
            </a:endParaRPr>
          </a:p>
        </p:txBody>
      </p:sp>
      <p:graphicFrame>
        <p:nvGraphicFramePr>
          <p:cNvPr id="13426" name="Group 114">
            <a:extLst>
              <a:ext uri="{FF2B5EF4-FFF2-40B4-BE49-F238E27FC236}">
                <a16:creationId xmlns:a16="http://schemas.microsoft.com/office/drawing/2014/main" id="{248A33D6-1E45-6456-F9D8-0E43250389CA}"/>
              </a:ext>
            </a:extLst>
          </p:cNvPr>
          <p:cNvGraphicFramePr>
            <a:graphicFrameLocks noGrp="1"/>
          </p:cNvGraphicFramePr>
          <p:nvPr/>
        </p:nvGraphicFramePr>
        <p:xfrm>
          <a:off x="250825" y="1335088"/>
          <a:ext cx="8640763" cy="5403850"/>
        </p:xfrm>
        <a:graphic>
          <a:graphicData uri="http://schemas.openxmlformats.org/drawingml/2006/table">
            <a:tbl>
              <a:tblPr/>
              <a:tblGrid>
                <a:gridCol w="792163">
                  <a:extLst>
                    <a:ext uri="{9D8B030D-6E8A-4147-A177-3AD203B41FA5}">
                      <a16:colId xmlns:a16="http://schemas.microsoft.com/office/drawing/2014/main" val="20000"/>
                    </a:ext>
                  </a:extLst>
                </a:gridCol>
                <a:gridCol w="7023100">
                  <a:extLst>
                    <a:ext uri="{9D8B030D-6E8A-4147-A177-3AD203B41FA5}">
                      <a16:colId xmlns:a16="http://schemas.microsoft.com/office/drawing/2014/main" val="20001"/>
                    </a:ext>
                  </a:extLst>
                </a:gridCol>
                <a:gridCol w="825500">
                  <a:extLst>
                    <a:ext uri="{9D8B030D-6E8A-4147-A177-3AD203B41FA5}">
                      <a16:colId xmlns:a16="http://schemas.microsoft.com/office/drawing/2014/main" val="20002"/>
                    </a:ext>
                  </a:extLst>
                </a:gridCol>
              </a:tblGrid>
              <a:tr h="4603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S. No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Nitelikler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Puan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080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Sağlık nedenleri ile bir önceki yıl yurttan ayrılıp yeni dönemde müracaat edenler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Anne ve babası kanunen boşananlar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60375">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Ebeveynlerden;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60375">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 Annesi veya babası vefat etmiş olanlar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60375">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b. Annesi ve babası vefat etmiş olanlar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30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60375">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Ailesindeki çocuklara;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914400">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a. Yüksek öğrenim gören her kardeş için </a:t>
                      </a:r>
                      <a:r>
                        <a:rPr lang="tr-TR" sz="1800" kern="1200" dirty="0">
                          <a:solidFill>
                            <a:schemeClr val="tx1"/>
                          </a:solidFill>
                          <a:effectLst/>
                          <a:latin typeface="Times New Roman" panose="02020603050405020304" pitchFamily="18" charset="0"/>
                          <a:ea typeface="+mn-ea"/>
                          <a:cs typeface="Times New Roman" panose="02020603050405020304" pitchFamily="18" charset="0"/>
                        </a:rPr>
                        <a:t>(MSÜ Harp Okulları, Jandarma ve Sahil Güvenlik Akademisi ile Polis Akademisi Öğrencileri, </a:t>
                      </a:r>
                      <a:r>
                        <a:rPr lang="tr-TR" sz="1800" kern="1200" dirty="0" err="1">
                          <a:solidFill>
                            <a:schemeClr val="tx1"/>
                          </a:solidFill>
                          <a:effectLst/>
                          <a:latin typeface="Times New Roman" panose="02020603050405020304" pitchFamily="18" charset="0"/>
                          <a:ea typeface="+mn-ea"/>
                          <a:cs typeface="Times New Roman" panose="02020603050405020304" pitchFamily="18" charset="0"/>
                        </a:rPr>
                        <a:t>Açıköğretim</a:t>
                      </a:r>
                      <a:r>
                        <a:rPr lang="tr-TR" sz="1800" kern="1200" dirty="0">
                          <a:solidFill>
                            <a:schemeClr val="tx1"/>
                          </a:solidFill>
                          <a:effectLst/>
                          <a:latin typeface="Times New Roman" panose="02020603050405020304" pitchFamily="18" charset="0"/>
                          <a:ea typeface="+mn-ea"/>
                          <a:cs typeface="Times New Roman" panose="02020603050405020304" pitchFamily="18" charset="0"/>
                        </a:rPr>
                        <a:t> üniversitesi ve Yüksek Lisans hariç)</a:t>
                      </a: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60375">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b. Lise ve dengi okulda okuyan her kardeş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10</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60375">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c. İlköğretimde okuyan her kardeş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grpSp>
        <p:nvGrpSpPr>
          <p:cNvPr id="35884" name="Group 56">
            <a:extLst>
              <a:ext uri="{FF2B5EF4-FFF2-40B4-BE49-F238E27FC236}">
                <a16:creationId xmlns:a16="http://schemas.microsoft.com/office/drawing/2014/main" id="{E3EFD41B-677E-2A08-F701-6EB890D36FFF}"/>
              </a:ext>
            </a:extLst>
          </p:cNvPr>
          <p:cNvGrpSpPr>
            <a:grpSpLocks/>
          </p:cNvGrpSpPr>
          <p:nvPr/>
        </p:nvGrpSpPr>
        <p:grpSpPr bwMode="auto">
          <a:xfrm>
            <a:off x="1200150" y="239713"/>
            <a:ext cx="7764463" cy="954087"/>
            <a:chOff x="756" y="151"/>
            <a:chExt cx="4891" cy="601"/>
          </a:xfrm>
        </p:grpSpPr>
        <p:sp>
          <p:nvSpPr>
            <p:cNvPr id="35886" name="Rectangle 55">
              <a:extLst>
                <a:ext uri="{FF2B5EF4-FFF2-40B4-BE49-F238E27FC236}">
                  <a16:creationId xmlns:a16="http://schemas.microsoft.com/office/drawing/2014/main" id="{B485053E-E820-1ED8-8B69-9A026928B291}"/>
                </a:ext>
              </a:extLst>
            </p:cNvPr>
            <p:cNvSpPr>
              <a:spLocks noChangeArrowheads="1"/>
            </p:cNvSpPr>
            <p:nvPr/>
          </p:nvSpPr>
          <p:spPr bwMode="auto">
            <a:xfrm>
              <a:off x="756" y="151"/>
              <a:ext cx="4246" cy="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Öncelik Sıraları İçinde Sıralamaya Esas Alınan Öncelik Puanları</a:t>
              </a:r>
            </a:p>
          </p:txBody>
        </p:sp>
        <p:pic>
          <p:nvPicPr>
            <p:cNvPr id="35887" name="Picture 57" descr="TURK BAYRAĞI">
              <a:extLst>
                <a:ext uri="{FF2B5EF4-FFF2-40B4-BE49-F238E27FC236}">
                  <a16:creationId xmlns:a16="http://schemas.microsoft.com/office/drawing/2014/main" id="{56526DE2-1CFE-96CE-90F2-F1EFAEC29C3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210"/>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5885" name="Picture 7" descr="C:\Users\hp\Desktop\TSKEV logo.png">
            <a:extLst>
              <a:ext uri="{FF2B5EF4-FFF2-40B4-BE49-F238E27FC236}">
                <a16:creationId xmlns:a16="http://schemas.microsoft.com/office/drawing/2014/main" id="{ED097773-F109-227E-159B-4BA4344331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60325"/>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AFB4893F-A32E-CD2D-B6BB-45155042CC79}"/>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solidFill>
                <a:schemeClr val="bg1"/>
              </a:solidFill>
              <a:latin typeface="Times New Roman" panose="02020603050405020304" pitchFamily="18" charset="0"/>
            </a:endParaRPr>
          </a:p>
          <a:p>
            <a:pPr eaLnBrk="1" hangingPunct="1">
              <a:buFontTx/>
              <a:buNone/>
            </a:pPr>
            <a:endParaRPr lang="tr-TR" altLang="tr-TR" sz="4400">
              <a:solidFill>
                <a:schemeClr val="bg1"/>
              </a:solidFill>
              <a:latin typeface="Times New Roman" panose="02020603050405020304" pitchFamily="18" charset="0"/>
            </a:endParaRPr>
          </a:p>
        </p:txBody>
      </p:sp>
      <p:graphicFrame>
        <p:nvGraphicFramePr>
          <p:cNvPr id="14420" name="Group 84">
            <a:extLst>
              <a:ext uri="{FF2B5EF4-FFF2-40B4-BE49-F238E27FC236}">
                <a16:creationId xmlns:a16="http://schemas.microsoft.com/office/drawing/2014/main" id="{F36E6EB7-6B83-79E1-349F-805B0DDB512D}"/>
              </a:ext>
            </a:extLst>
          </p:cNvPr>
          <p:cNvGraphicFramePr>
            <a:graphicFrameLocks noGrp="1"/>
          </p:cNvGraphicFramePr>
          <p:nvPr/>
        </p:nvGraphicFramePr>
        <p:xfrm>
          <a:off x="250825" y="1538288"/>
          <a:ext cx="8678863" cy="4122737"/>
        </p:xfrm>
        <a:graphic>
          <a:graphicData uri="http://schemas.openxmlformats.org/drawingml/2006/table">
            <a:tbl>
              <a:tblPr/>
              <a:tblGrid>
                <a:gridCol w="820738">
                  <a:extLst>
                    <a:ext uri="{9D8B030D-6E8A-4147-A177-3AD203B41FA5}">
                      <a16:colId xmlns:a16="http://schemas.microsoft.com/office/drawing/2014/main" val="20000"/>
                    </a:ext>
                  </a:extLst>
                </a:gridCol>
                <a:gridCol w="7072312">
                  <a:extLst>
                    <a:ext uri="{9D8B030D-6E8A-4147-A177-3AD203B41FA5}">
                      <a16:colId xmlns:a16="http://schemas.microsoft.com/office/drawing/2014/main" val="20001"/>
                    </a:ext>
                  </a:extLst>
                </a:gridCol>
                <a:gridCol w="785813">
                  <a:extLst>
                    <a:ext uri="{9D8B030D-6E8A-4147-A177-3AD203B41FA5}">
                      <a16:colId xmlns:a16="http://schemas.microsoft.com/office/drawing/2014/main" val="20002"/>
                    </a:ext>
                  </a:extLst>
                </a:gridCol>
              </a:tblGrid>
              <a:tr h="4111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S. No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Nitelikler</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Puan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111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Velinin bakmakla yükümlü olduğu her çocuk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3863">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6</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Muvazzaf ve emekli personelden;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11163">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 Gazi personel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15</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19137">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b. Sıralı hizmet garnizonlarında </a:t>
                      </a:r>
                      <a:r>
                        <a:rPr kumimoji="0" lang="tr-TR" sz="1800" b="0" i="0" u="none" strike="noStrike" cap="none" normalizeH="0" baseline="0" dirty="0">
                          <a:ln>
                            <a:noFill/>
                          </a:ln>
                          <a:solidFill>
                            <a:schemeClr val="tx1"/>
                          </a:solidFill>
                          <a:effectLst/>
                          <a:latin typeface="Times New Roman" pitchFamily="18" charset="0"/>
                          <a:cs typeface="Times New Roman" pitchFamily="18" charset="0"/>
                        </a:rPr>
                        <a:t>(4’üncü ve 5’inci bölge)</a:t>
                      </a:r>
                      <a:r>
                        <a:rPr kumimoji="0" lang="tr-TR" sz="1800" b="1" i="0" u="none" strike="noStrike" cap="none" normalizeH="0" baseline="0" dirty="0">
                          <a:ln>
                            <a:noFill/>
                          </a:ln>
                          <a:solidFill>
                            <a:schemeClr val="tx1"/>
                          </a:solidFill>
                          <a:effectLst/>
                          <a:latin typeface="Times New Roman" pitchFamily="18" charset="0"/>
                          <a:cs typeface="Times New Roman" pitchFamily="18" charset="0"/>
                        </a:rPr>
                        <a:t> </a:t>
                      </a:r>
                      <a:r>
                        <a:rPr lang="tr-TR" sz="1800" b="1" kern="1200" dirty="0">
                          <a:solidFill>
                            <a:schemeClr val="tx1"/>
                          </a:solidFill>
                          <a:effectLst/>
                          <a:latin typeface="Times New Roman" pitchFamily="18" charset="0"/>
                          <a:ea typeface="+mn-ea"/>
                          <a:cs typeface="Times New Roman" pitchFamily="18" charset="0"/>
                        </a:rPr>
                        <a:t>veya Deniz Kuvvetleri gemi görevinde halen görevde bulunan personel için,</a:t>
                      </a:r>
                      <a:endParaRPr kumimoji="0" lang="tr-TR" sz="1800" b="1" i="0" u="none" strike="noStrike" cap="none" normalizeH="0" baseline="0" dirty="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4</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027112">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c. Türk Silahlı Kuvvetleri Savaş Takdirnamesi, Madalya ve Nişan yönetmeliğine göre Madalya ile taltif edilmiş personel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3</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719137">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dirty="0">
                        <a:ln>
                          <a:noFill/>
                        </a:ln>
                        <a:solidFill>
                          <a:schemeClr val="bg1"/>
                        </a:solidFill>
                        <a:effectLst/>
                        <a:latin typeface="Arial" charset="0"/>
                      </a:endParaRPr>
                    </a:p>
                  </a:txBody>
                  <a:tcPr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d. Üstün cesaret ve feragat şerit rozeti ile taltif edilmiş personel için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2</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grpSp>
        <p:nvGrpSpPr>
          <p:cNvPr id="36897" name="Group 52">
            <a:extLst>
              <a:ext uri="{FF2B5EF4-FFF2-40B4-BE49-F238E27FC236}">
                <a16:creationId xmlns:a16="http://schemas.microsoft.com/office/drawing/2014/main" id="{E68AD91A-4E7C-CF92-7C46-32E691B2D585}"/>
              </a:ext>
            </a:extLst>
          </p:cNvPr>
          <p:cNvGrpSpPr>
            <a:grpSpLocks/>
          </p:cNvGrpSpPr>
          <p:nvPr/>
        </p:nvGrpSpPr>
        <p:grpSpPr bwMode="auto">
          <a:xfrm>
            <a:off x="1212850" y="206375"/>
            <a:ext cx="7751763" cy="954088"/>
            <a:chOff x="764" y="90"/>
            <a:chExt cx="4883" cy="601"/>
          </a:xfrm>
        </p:grpSpPr>
        <p:sp>
          <p:nvSpPr>
            <p:cNvPr id="36899" name="Rectangle 55">
              <a:extLst>
                <a:ext uri="{FF2B5EF4-FFF2-40B4-BE49-F238E27FC236}">
                  <a16:creationId xmlns:a16="http://schemas.microsoft.com/office/drawing/2014/main" id="{A4B2DEFC-E445-D310-E303-6A24C730F95C}"/>
                </a:ext>
              </a:extLst>
            </p:cNvPr>
            <p:cNvSpPr>
              <a:spLocks noChangeArrowheads="1"/>
            </p:cNvSpPr>
            <p:nvPr/>
          </p:nvSpPr>
          <p:spPr bwMode="auto">
            <a:xfrm>
              <a:off x="764" y="90"/>
              <a:ext cx="4218" cy="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Öncelik Sıraları İçinde Sıralamaya Esas Alınan Öncelik Puanları</a:t>
              </a:r>
            </a:p>
          </p:txBody>
        </p:sp>
        <p:pic>
          <p:nvPicPr>
            <p:cNvPr id="36900" name="Picture 57" descr="TURK BAYRAĞI">
              <a:extLst>
                <a:ext uri="{FF2B5EF4-FFF2-40B4-BE49-F238E27FC236}">
                  <a16:creationId xmlns:a16="http://schemas.microsoft.com/office/drawing/2014/main" id="{5B73020D-A917-2623-E39C-B4D3847D4C5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210"/>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6898" name="Picture 7" descr="C:\Users\hp\Desktop\TSKEV logo.png">
            <a:extLst>
              <a:ext uri="{FF2B5EF4-FFF2-40B4-BE49-F238E27FC236}">
                <a16:creationId xmlns:a16="http://schemas.microsoft.com/office/drawing/2014/main" id="{5C0E4465-22CD-5A5E-109F-F3E9408522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15888"/>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C9E5CC36-FAD0-CAD4-5C19-82EAC63D23CB}"/>
              </a:ext>
            </a:extLst>
          </p:cNvPr>
          <p:cNvSpPr>
            <a:spLocks noChangeArrowheads="1"/>
          </p:cNvSpPr>
          <p:nvPr/>
        </p:nvSpPr>
        <p:spPr bwMode="auto">
          <a:xfrm>
            <a:off x="179388" y="1428750"/>
            <a:ext cx="8785225"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solidFill>
                <a:schemeClr val="bg1"/>
              </a:solidFill>
              <a:latin typeface="Times New Roman" panose="02020603050405020304" pitchFamily="18" charset="0"/>
            </a:endParaRPr>
          </a:p>
          <a:p>
            <a:pPr eaLnBrk="1" hangingPunct="1">
              <a:buFontTx/>
              <a:buNone/>
            </a:pPr>
            <a:endParaRPr lang="tr-TR" altLang="tr-TR" sz="4400">
              <a:solidFill>
                <a:schemeClr val="bg1"/>
              </a:solidFill>
              <a:latin typeface="Times New Roman" panose="02020603050405020304" pitchFamily="18" charset="0"/>
            </a:endParaRPr>
          </a:p>
        </p:txBody>
      </p:sp>
      <p:graphicFrame>
        <p:nvGraphicFramePr>
          <p:cNvPr id="15464" name="Group 104">
            <a:extLst>
              <a:ext uri="{FF2B5EF4-FFF2-40B4-BE49-F238E27FC236}">
                <a16:creationId xmlns:a16="http://schemas.microsoft.com/office/drawing/2014/main" id="{2E69595F-B661-AD1E-05C6-F03325AEC059}"/>
              </a:ext>
            </a:extLst>
          </p:cNvPr>
          <p:cNvGraphicFramePr>
            <a:graphicFrameLocks noGrp="1"/>
          </p:cNvGraphicFramePr>
          <p:nvPr/>
        </p:nvGraphicFramePr>
        <p:xfrm>
          <a:off x="196850" y="1428750"/>
          <a:ext cx="8750300" cy="4929188"/>
        </p:xfrm>
        <a:graphic>
          <a:graphicData uri="http://schemas.openxmlformats.org/drawingml/2006/table">
            <a:tbl>
              <a:tblPr/>
              <a:tblGrid>
                <a:gridCol w="827494">
                  <a:extLst>
                    <a:ext uri="{9D8B030D-6E8A-4147-A177-3AD203B41FA5}">
                      <a16:colId xmlns:a16="http://schemas.microsoft.com/office/drawing/2014/main" val="20000"/>
                    </a:ext>
                  </a:extLst>
                </a:gridCol>
                <a:gridCol w="7130525">
                  <a:extLst>
                    <a:ext uri="{9D8B030D-6E8A-4147-A177-3AD203B41FA5}">
                      <a16:colId xmlns:a16="http://schemas.microsoft.com/office/drawing/2014/main" val="20001"/>
                    </a:ext>
                  </a:extLst>
                </a:gridCol>
                <a:gridCol w="792281">
                  <a:extLst>
                    <a:ext uri="{9D8B030D-6E8A-4147-A177-3AD203B41FA5}">
                      <a16:colId xmlns:a16="http://schemas.microsoft.com/office/drawing/2014/main" val="20002"/>
                    </a:ext>
                  </a:extLst>
                </a:gridCol>
              </a:tblGrid>
              <a:tr h="411001">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S. No </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Nitelikler</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Puan</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8683">
                <a:tc row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7</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Aile Gelir Durumu </a:t>
                      </a:r>
                      <a:r>
                        <a:rPr kumimoji="0" lang="tr-TR" sz="1800" b="0" i="0" u="none" strike="noStrike" cap="none" normalizeH="0" baseline="0" dirty="0">
                          <a:ln>
                            <a:noFill/>
                          </a:ln>
                          <a:solidFill>
                            <a:schemeClr val="tx1"/>
                          </a:solidFill>
                          <a:effectLst/>
                          <a:latin typeface="Times New Roman" pitchFamily="18" charset="0"/>
                          <a:cs typeface="Times New Roman" pitchFamily="18" charset="0"/>
                        </a:rPr>
                        <a:t>(Her yıl Yönetim Kurulu tarafından belirlenir)</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sz="1800" b="1" i="0" u="none" strike="noStrike" cap="none" normalizeH="0" baseline="0">
                        <a:ln>
                          <a:noFill/>
                        </a:ln>
                        <a:solidFill>
                          <a:schemeClr val="tx1"/>
                        </a:solidFill>
                        <a:effectLst/>
                        <a:latin typeface="Times New Roman" pitchFamily="18" charset="0"/>
                        <a:cs typeface="Times New Roman" pitchFamily="18" charset="0"/>
                      </a:endParaRP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67911">
                <a:tc vMerge="1">
                  <a:txBody>
                    <a:bodyPr/>
                    <a:lstStyle/>
                    <a:p>
                      <a:endParaRPr lang="tr-TR"/>
                    </a:p>
                  </a:txBody>
                  <a:tcPr/>
                </a:tc>
                <a:tc>
                  <a:txBody>
                    <a:bodyPr/>
                    <a:lstStyle/>
                    <a:p>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a. 60.000 TL’ye kadar</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7</a:t>
                      </a:r>
                    </a:p>
                  </a:txBody>
                  <a:tcPr marL="36000" marR="36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67911">
                <a:tc vMerge="1">
                  <a:txBody>
                    <a:bodyPr/>
                    <a:lstStyle/>
                    <a:p>
                      <a:endParaRPr lang="tr-TR"/>
                    </a:p>
                  </a:txBody>
                  <a:tcPr/>
                </a:tc>
                <a:tc>
                  <a:txBody>
                    <a:bodyPr/>
                    <a:lstStyle/>
                    <a:p>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b. 60.001 TL - 81.000 TL</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5</a:t>
                      </a:r>
                    </a:p>
                  </a:txBody>
                  <a:tcPr marL="36000" marR="36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67911">
                <a:tc vMerge="1">
                  <a:txBody>
                    <a:bodyPr/>
                    <a:lstStyle/>
                    <a:p>
                      <a:endParaRPr lang="tr-TR"/>
                    </a:p>
                  </a:txBody>
                  <a:tcPr/>
                </a:tc>
                <a:tc>
                  <a:txBody>
                    <a:bodyPr/>
                    <a:lstStyle/>
                    <a:p>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c. 81.001 TL - 110.000 TL</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3</a:t>
                      </a:r>
                    </a:p>
                  </a:txBody>
                  <a:tcPr marL="36000" marR="36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15762">
                <a:tc vMerge="1">
                  <a:txBody>
                    <a:bodyPr/>
                    <a:lstStyle/>
                    <a:p>
                      <a:endParaRPr lang="tr-TR"/>
                    </a:p>
                  </a:txBody>
                  <a:tcPr/>
                </a:tc>
                <a:tc>
                  <a:txBody>
                    <a:bodyPr/>
                    <a:lstStyle/>
                    <a:p>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d. 110.001 TL ve üzeri</a:t>
                      </a: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1</a:t>
                      </a:r>
                    </a:p>
                  </a:txBody>
                  <a:tcPr marL="36000" marR="36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91659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8</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Bağış yapan muvazzaf ve emekli </a:t>
                      </a:r>
                      <a:r>
                        <a:rPr kumimoji="0" lang="tr-TR" sz="1800" b="0" i="0" u="none" strike="noStrike" cap="none" normalizeH="0" baseline="0" dirty="0">
                          <a:ln>
                            <a:noFill/>
                          </a:ln>
                          <a:solidFill>
                            <a:schemeClr val="tx1"/>
                          </a:solidFill>
                          <a:effectLst/>
                          <a:latin typeface="Times New Roman" pitchFamily="18" charset="0"/>
                          <a:cs typeface="Times New Roman" pitchFamily="18" charset="0"/>
                        </a:rPr>
                        <a:t>personel (subay, istisnai memur, astsubay, uzman jandarma, sivil memur ve uzman erbaşlar) (Her yıl için)(2015 yılı ve sonrası hesaplanacaktır) (2025 yılı öncesi 3 puandır)</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5</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82141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9</a:t>
                      </a:r>
                    </a:p>
                  </a:txBody>
                  <a:tcPr marL="142875" marR="142875" marT="95213" marB="952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tr-TR" sz="1800" b="1" i="0" u="none" strike="noStrike" kern="1200" cap="none" normalizeH="0" baseline="0" dirty="0">
                          <a:ln>
                            <a:noFill/>
                          </a:ln>
                          <a:solidFill>
                            <a:schemeClr val="tx1"/>
                          </a:solidFill>
                          <a:effectLst/>
                          <a:latin typeface="Times New Roman" pitchFamily="18" charset="0"/>
                          <a:ea typeface="+mn-ea"/>
                          <a:cs typeface="Times New Roman" pitchFamily="18" charset="0"/>
                        </a:rPr>
                        <a:t>Kesintisiz bağış yapan personele her beş yıl için </a:t>
                      </a:r>
                    </a:p>
                    <a:p>
                      <a:pPr marL="0" marR="0" lvl="0" indent="0" algn="l" defTabSz="914400" rtl="0" eaLnBrk="1" fontAlgn="base" latinLnBrk="0" hangingPunct="1">
                        <a:lnSpc>
                          <a:spcPct val="115000"/>
                        </a:lnSpc>
                        <a:spcBef>
                          <a:spcPct val="0"/>
                        </a:spcBef>
                        <a:spcAft>
                          <a:spcPct val="0"/>
                        </a:spcAft>
                        <a:buClrTx/>
                        <a:buSzTx/>
                        <a:buFontTx/>
                        <a:buNone/>
                        <a:tabLst/>
                      </a:pPr>
                      <a:r>
                        <a:rPr kumimoji="0" lang="tr-TR" sz="1800" b="0" i="0" u="none" strike="noStrike" kern="1200" cap="none" normalizeH="0" baseline="0" dirty="0">
                          <a:ln>
                            <a:noFill/>
                          </a:ln>
                          <a:solidFill>
                            <a:schemeClr val="tx1"/>
                          </a:solidFill>
                          <a:effectLst/>
                          <a:latin typeface="Times New Roman" pitchFamily="18" charset="0"/>
                          <a:ea typeface="+mn-ea"/>
                          <a:cs typeface="Times New Roman" pitchFamily="18" charset="0"/>
                        </a:rPr>
                        <a:t>(2025 yılı öncesi 3 puandır)</a:t>
                      </a:r>
                    </a:p>
                  </a:txBody>
                  <a:tcPr marL="142875" marR="142875" marT="95213" marB="952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5</a:t>
                      </a:r>
                    </a:p>
                  </a:txBody>
                  <a:tcPr marL="142875" marR="142875" marT="95213" marB="952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110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10</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Vazife malulü olarak emekli olmuş personel için</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15</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110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11</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a:ln>
                            <a:noFill/>
                          </a:ln>
                          <a:solidFill>
                            <a:schemeClr val="tx1"/>
                          </a:solidFill>
                          <a:effectLst/>
                          <a:latin typeface="Times New Roman" pitchFamily="18" charset="0"/>
                          <a:cs typeface="Times New Roman" pitchFamily="18" charset="0"/>
                        </a:rPr>
                        <a:t>Adi malül olarak emekli olmuş personel için</a:t>
                      </a:r>
                    </a:p>
                  </a:txBody>
                  <a:tcPr marL="90000" marR="90000" marT="46785" marB="4678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chemeClr val="tx1"/>
                          </a:solidFill>
                          <a:effectLst/>
                          <a:latin typeface="Times New Roman" pitchFamily="18" charset="0"/>
                          <a:cs typeface="Times New Roman" pitchFamily="18" charset="0"/>
                        </a:rPr>
                        <a:t>10</a:t>
                      </a:r>
                    </a:p>
                  </a:txBody>
                  <a:tcPr marL="90000" marR="90000" marT="46785" marB="4678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grpSp>
        <p:nvGrpSpPr>
          <p:cNvPr id="37933" name="Group 52">
            <a:extLst>
              <a:ext uri="{FF2B5EF4-FFF2-40B4-BE49-F238E27FC236}">
                <a16:creationId xmlns:a16="http://schemas.microsoft.com/office/drawing/2014/main" id="{F02D181D-0F8D-0191-6ED8-CEC984F47901}"/>
              </a:ext>
            </a:extLst>
          </p:cNvPr>
          <p:cNvGrpSpPr>
            <a:grpSpLocks/>
          </p:cNvGrpSpPr>
          <p:nvPr/>
        </p:nvGrpSpPr>
        <p:grpSpPr bwMode="auto">
          <a:xfrm>
            <a:off x="1223963" y="223838"/>
            <a:ext cx="7740650" cy="954087"/>
            <a:chOff x="771" y="141"/>
            <a:chExt cx="4876" cy="601"/>
          </a:xfrm>
        </p:grpSpPr>
        <p:sp>
          <p:nvSpPr>
            <p:cNvPr id="37935" name="Rectangle 55">
              <a:extLst>
                <a:ext uri="{FF2B5EF4-FFF2-40B4-BE49-F238E27FC236}">
                  <a16:creationId xmlns:a16="http://schemas.microsoft.com/office/drawing/2014/main" id="{FF85F555-BEA9-0BDF-D4CD-3D353A065291}"/>
                </a:ext>
              </a:extLst>
            </p:cNvPr>
            <p:cNvSpPr>
              <a:spLocks noChangeArrowheads="1"/>
            </p:cNvSpPr>
            <p:nvPr/>
          </p:nvSpPr>
          <p:spPr bwMode="auto">
            <a:xfrm>
              <a:off x="771" y="141"/>
              <a:ext cx="4218" cy="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Öncelik Sıraları İçinde Sıralamaya Esas Alınan Öncelik Puanları</a:t>
              </a:r>
            </a:p>
          </p:txBody>
        </p:sp>
        <p:pic>
          <p:nvPicPr>
            <p:cNvPr id="37936" name="Picture 57" descr="TURK BAYRAĞI">
              <a:extLst>
                <a:ext uri="{FF2B5EF4-FFF2-40B4-BE49-F238E27FC236}">
                  <a16:creationId xmlns:a16="http://schemas.microsoft.com/office/drawing/2014/main" id="{265202FB-3216-400F-EAE2-9FFCFAF65784}"/>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210"/>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934" name="Picture 7" descr="C:\Users\hp\Desktop\TSKEV logo.png">
            <a:extLst>
              <a:ext uri="{FF2B5EF4-FFF2-40B4-BE49-F238E27FC236}">
                <a16:creationId xmlns:a16="http://schemas.microsoft.com/office/drawing/2014/main" id="{0DFA13C2-7E84-7607-DA2E-46029716F4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a:extLst>
              <a:ext uri="{FF2B5EF4-FFF2-40B4-BE49-F238E27FC236}">
                <a16:creationId xmlns:a16="http://schemas.microsoft.com/office/drawing/2014/main" id="{F5D00FA6-584C-5D0B-388C-CB5C413CD831}"/>
              </a:ext>
            </a:extLst>
          </p:cNvPr>
          <p:cNvSpPr>
            <a:spLocks noGrp="1"/>
          </p:cNvSpPr>
          <p:nvPr>
            <p:ph type="body" idx="4294967295"/>
          </p:nvPr>
        </p:nvSpPr>
        <p:spPr>
          <a:xfrm>
            <a:off x="379413" y="1557338"/>
            <a:ext cx="8229600" cy="4329112"/>
          </a:xfrm>
        </p:spPr>
        <p:txBody>
          <a:bodyPr/>
          <a:lstStyle/>
          <a:p>
            <a:pPr marL="0" indent="450850" algn="just" eaLnBrk="1" hangingPunct="1">
              <a:lnSpc>
                <a:spcPct val="200000"/>
              </a:lnSpc>
              <a:buFontTx/>
              <a:buNone/>
            </a:pPr>
            <a:r>
              <a:rPr lang="tr-TR" altLang="tr-TR" sz="2400" b="1">
                <a:latin typeface="Times New Roman" panose="02020603050405020304" pitchFamily="18" charset="0"/>
                <a:cs typeface="Times New Roman" panose="02020603050405020304" pitchFamily="18" charset="0"/>
              </a:rPr>
              <a:t>Müracaatlar bittikten sonra toplanan Kayıt Kabul Komisyonunca bilgisayar tarafından otomatik olarak yapılan puanlama ve sıralama incelenerek asil ve yedek liste onaylanır. Onayı müteakip yurtlara bilgisayar ortamında, asil listedeki öğrencilere ise SMS ile bildirilir.</a:t>
            </a:r>
          </a:p>
        </p:txBody>
      </p:sp>
      <p:grpSp>
        <p:nvGrpSpPr>
          <p:cNvPr id="38915" name="9 Grup">
            <a:extLst>
              <a:ext uri="{FF2B5EF4-FFF2-40B4-BE49-F238E27FC236}">
                <a16:creationId xmlns:a16="http://schemas.microsoft.com/office/drawing/2014/main" id="{6A7855A6-B628-B8AC-51F3-9E03DDBBC7BF}"/>
              </a:ext>
            </a:extLst>
          </p:cNvPr>
          <p:cNvGrpSpPr>
            <a:grpSpLocks/>
          </p:cNvGrpSpPr>
          <p:nvPr/>
        </p:nvGrpSpPr>
        <p:grpSpPr bwMode="auto">
          <a:xfrm>
            <a:off x="1000125" y="285750"/>
            <a:ext cx="7964488" cy="622300"/>
            <a:chOff x="1000125" y="285751"/>
            <a:chExt cx="7964488" cy="622300"/>
          </a:xfrm>
        </p:grpSpPr>
        <p:pic>
          <p:nvPicPr>
            <p:cNvPr id="38917" name="Picture 12" descr="TURK BAYRAĞI">
              <a:extLst>
                <a:ext uri="{FF2B5EF4-FFF2-40B4-BE49-F238E27FC236}">
                  <a16:creationId xmlns:a16="http://schemas.microsoft.com/office/drawing/2014/main" id="{B9D076C7-FC41-C9AC-2816-F0A2D80E1B1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333376"/>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8" name="8 Metin kutusu">
              <a:extLst>
                <a:ext uri="{FF2B5EF4-FFF2-40B4-BE49-F238E27FC236}">
                  <a16:creationId xmlns:a16="http://schemas.microsoft.com/office/drawing/2014/main" id="{762ED8B0-E344-87CD-93C8-5F6FA05CD07E}"/>
                </a:ext>
              </a:extLst>
            </p:cNvPr>
            <p:cNvSpPr txBox="1">
              <a:spLocks noChangeArrowheads="1"/>
            </p:cNvSpPr>
            <p:nvPr/>
          </p:nvSpPr>
          <p:spPr bwMode="auto">
            <a:xfrm>
              <a:off x="1000125" y="285751"/>
              <a:ext cx="7143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Geçici Kayıt Kabul Komisyonu</a:t>
              </a:r>
              <a:endParaRPr lang="tr-TR" altLang="tr-TR" sz="2800">
                <a:latin typeface="Times New Roman" panose="02020603050405020304" pitchFamily="18" charset="0"/>
                <a:cs typeface="Times New Roman" panose="02020603050405020304" pitchFamily="18" charset="0"/>
              </a:endParaRPr>
            </a:p>
          </p:txBody>
        </p:sp>
      </p:grpSp>
      <p:pic>
        <p:nvPicPr>
          <p:cNvPr id="38916" name="Picture 7" descr="C:\Users\hp\Desktop\TSKEV logo.png">
            <a:extLst>
              <a:ext uri="{FF2B5EF4-FFF2-40B4-BE49-F238E27FC236}">
                <a16:creationId xmlns:a16="http://schemas.microsoft.com/office/drawing/2014/main" id="{50B0B6CE-0DFF-5FCC-FF70-F8FAEF67E8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872F2257-394E-6531-172E-21C7F77A9DEA}"/>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latin typeface="Times New Roman" panose="02020603050405020304" pitchFamily="18" charset="0"/>
              <a:cs typeface="Times New Roman" panose="02020603050405020304" pitchFamily="18" charset="0"/>
            </a:endParaRPr>
          </a:p>
          <a:p>
            <a:pPr eaLnBrk="1" hangingPunct="1">
              <a:buFontTx/>
              <a:buNone/>
            </a:pPr>
            <a:endParaRPr lang="tr-TR" altLang="tr-TR" sz="4400">
              <a:latin typeface="Times New Roman" panose="02020603050405020304" pitchFamily="18" charset="0"/>
              <a:cs typeface="Times New Roman" panose="02020603050405020304" pitchFamily="18" charset="0"/>
            </a:endParaRPr>
          </a:p>
        </p:txBody>
      </p:sp>
      <p:sp>
        <p:nvSpPr>
          <p:cNvPr id="39939" name="Rectangle 3">
            <a:extLst>
              <a:ext uri="{FF2B5EF4-FFF2-40B4-BE49-F238E27FC236}">
                <a16:creationId xmlns:a16="http://schemas.microsoft.com/office/drawing/2014/main" id="{67702276-E965-71B1-3CB8-1C0558F3080A}"/>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endParaRPr lang="en-AU" altLang="tr-TR" sz="3500" b="1">
              <a:latin typeface="Times New Roman" panose="02020603050405020304" pitchFamily="18" charset="0"/>
              <a:cs typeface="Times New Roman" panose="02020603050405020304" pitchFamily="18" charset="0"/>
            </a:endParaRPr>
          </a:p>
        </p:txBody>
      </p:sp>
      <p:sp>
        <p:nvSpPr>
          <p:cNvPr id="39940" name="Text Box 5">
            <a:extLst>
              <a:ext uri="{FF2B5EF4-FFF2-40B4-BE49-F238E27FC236}">
                <a16:creationId xmlns:a16="http://schemas.microsoft.com/office/drawing/2014/main" id="{E906CDE3-EBA5-93FD-E4E8-C7D55C323841}"/>
              </a:ext>
            </a:extLst>
          </p:cNvPr>
          <p:cNvSpPr txBox="1">
            <a:spLocks noChangeArrowheads="1"/>
          </p:cNvSpPr>
          <p:nvPr/>
        </p:nvSpPr>
        <p:spPr bwMode="auto">
          <a:xfrm>
            <a:off x="357188" y="1616075"/>
            <a:ext cx="8493125" cy="367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indent="2873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200000"/>
              </a:lnSpc>
              <a:spcBef>
                <a:spcPct val="0"/>
              </a:spcBef>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Vakıf Genel Müdürü (Komisyon Başkanı),</a:t>
            </a:r>
          </a:p>
          <a:p>
            <a:pPr algn="just">
              <a:lnSpc>
                <a:spcPct val="200000"/>
              </a:lnSpc>
              <a:spcBef>
                <a:spcPct val="0"/>
              </a:spcBef>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Vakıf Personel, Öğrenci ve İdari İşl. Şube Müdürü,</a:t>
            </a:r>
          </a:p>
          <a:p>
            <a:pPr algn="just">
              <a:lnSpc>
                <a:spcPct val="200000"/>
              </a:lnSpc>
              <a:spcBef>
                <a:spcPct val="0"/>
              </a:spcBef>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Vakıf Hukuk Müşaviri,</a:t>
            </a:r>
          </a:p>
          <a:p>
            <a:pPr algn="just">
              <a:lnSpc>
                <a:spcPct val="200000"/>
              </a:lnSpc>
              <a:spcBef>
                <a:spcPct val="0"/>
              </a:spcBef>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Vakıf Öğrenci İşleri Sorumlusu,</a:t>
            </a:r>
          </a:p>
          <a:p>
            <a:pPr algn="just">
              <a:lnSpc>
                <a:spcPct val="200000"/>
              </a:lnSpc>
              <a:spcBef>
                <a:spcPct val="0"/>
              </a:spcBef>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Bir Yurt Müdürü.</a:t>
            </a:r>
          </a:p>
        </p:txBody>
      </p:sp>
      <p:grpSp>
        <p:nvGrpSpPr>
          <p:cNvPr id="39941" name="9 Grup">
            <a:extLst>
              <a:ext uri="{FF2B5EF4-FFF2-40B4-BE49-F238E27FC236}">
                <a16:creationId xmlns:a16="http://schemas.microsoft.com/office/drawing/2014/main" id="{52BA0BAE-E443-095B-A947-AB4CF1D26951}"/>
              </a:ext>
            </a:extLst>
          </p:cNvPr>
          <p:cNvGrpSpPr>
            <a:grpSpLocks/>
          </p:cNvGrpSpPr>
          <p:nvPr/>
        </p:nvGrpSpPr>
        <p:grpSpPr bwMode="auto">
          <a:xfrm>
            <a:off x="1000125" y="285750"/>
            <a:ext cx="7964488" cy="622300"/>
            <a:chOff x="1000125" y="285751"/>
            <a:chExt cx="7964488" cy="622300"/>
          </a:xfrm>
        </p:grpSpPr>
        <p:pic>
          <p:nvPicPr>
            <p:cNvPr id="39943" name="Picture 12" descr="TURK BAYRAĞI">
              <a:extLst>
                <a:ext uri="{FF2B5EF4-FFF2-40B4-BE49-F238E27FC236}">
                  <a16:creationId xmlns:a16="http://schemas.microsoft.com/office/drawing/2014/main" id="{1D79F901-FD22-7475-C498-7B00D7BC433F}"/>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333376"/>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4" name="8 Metin kutusu">
              <a:extLst>
                <a:ext uri="{FF2B5EF4-FFF2-40B4-BE49-F238E27FC236}">
                  <a16:creationId xmlns:a16="http://schemas.microsoft.com/office/drawing/2014/main" id="{11962B58-EBB8-0D67-BF53-FA0497EAE6BF}"/>
                </a:ext>
              </a:extLst>
            </p:cNvPr>
            <p:cNvSpPr txBox="1">
              <a:spLocks noChangeArrowheads="1"/>
            </p:cNvSpPr>
            <p:nvPr/>
          </p:nvSpPr>
          <p:spPr bwMode="auto">
            <a:xfrm>
              <a:off x="1000125" y="285751"/>
              <a:ext cx="7143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Geçici Kayıt Kabul Komisyonu</a:t>
              </a:r>
              <a:endParaRPr lang="tr-TR" altLang="tr-TR" sz="2800">
                <a:latin typeface="Times New Roman" panose="02020603050405020304" pitchFamily="18" charset="0"/>
                <a:cs typeface="Times New Roman" panose="02020603050405020304" pitchFamily="18" charset="0"/>
              </a:endParaRPr>
            </a:p>
          </p:txBody>
        </p:sp>
      </p:grpSp>
      <p:pic>
        <p:nvPicPr>
          <p:cNvPr id="39942" name="Picture 7" descr="C:\Users\hp\Desktop\TSKEV logo.png">
            <a:extLst>
              <a:ext uri="{FF2B5EF4-FFF2-40B4-BE49-F238E27FC236}">
                <a16:creationId xmlns:a16="http://schemas.microsoft.com/office/drawing/2014/main" id="{C016BC27-8E7A-2F44-05E9-FBA6F53190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47DC626B-ADDE-E974-EDA5-CC528A54A396}"/>
              </a:ext>
            </a:extLst>
          </p:cNvPr>
          <p:cNvSpPr>
            <a:spLocks noChangeArrowheads="1"/>
          </p:cNvSpPr>
          <p:nvPr/>
        </p:nvSpPr>
        <p:spPr bwMode="auto">
          <a:xfrm>
            <a:off x="179388" y="908050"/>
            <a:ext cx="8785225" cy="568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latin typeface="Times New Roman" panose="02020603050405020304" pitchFamily="18" charset="0"/>
              <a:cs typeface="Times New Roman" panose="02020603050405020304" pitchFamily="18" charset="0"/>
            </a:endParaRPr>
          </a:p>
          <a:p>
            <a:pPr eaLnBrk="1" hangingPunct="1">
              <a:buFontTx/>
              <a:buNone/>
            </a:pPr>
            <a:endParaRPr lang="tr-TR" altLang="tr-TR" sz="4400">
              <a:latin typeface="Times New Roman" panose="02020603050405020304" pitchFamily="18" charset="0"/>
              <a:cs typeface="Times New Roman" panose="02020603050405020304" pitchFamily="18" charset="0"/>
            </a:endParaRPr>
          </a:p>
        </p:txBody>
      </p:sp>
      <p:grpSp>
        <p:nvGrpSpPr>
          <p:cNvPr id="40963" name="Group 24">
            <a:extLst>
              <a:ext uri="{FF2B5EF4-FFF2-40B4-BE49-F238E27FC236}">
                <a16:creationId xmlns:a16="http://schemas.microsoft.com/office/drawing/2014/main" id="{9D204615-B313-F355-5C0B-503C9FB71B68}"/>
              </a:ext>
            </a:extLst>
          </p:cNvPr>
          <p:cNvGrpSpPr>
            <a:grpSpLocks/>
          </p:cNvGrpSpPr>
          <p:nvPr/>
        </p:nvGrpSpPr>
        <p:grpSpPr bwMode="auto">
          <a:xfrm>
            <a:off x="1187450" y="233363"/>
            <a:ext cx="7777163" cy="674687"/>
            <a:chOff x="748" y="56"/>
            <a:chExt cx="4899" cy="425"/>
          </a:xfrm>
        </p:grpSpPr>
        <p:sp>
          <p:nvSpPr>
            <p:cNvPr id="40966" name="Rectangle 25">
              <a:extLst>
                <a:ext uri="{FF2B5EF4-FFF2-40B4-BE49-F238E27FC236}">
                  <a16:creationId xmlns:a16="http://schemas.microsoft.com/office/drawing/2014/main" id="{757AA586-085A-43C6-84D9-D7C059FAF414}"/>
                </a:ext>
              </a:extLst>
            </p:cNvPr>
            <p:cNvSpPr>
              <a:spLocks noChangeArrowheads="1"/>
            </p:cNvSpPr>
            <p:nvPr/>
          </p:nvSpPr>
          <p:spPr bwMode="auto">
            <a:xfrm>
              <a:off x="748" y="56"/>
              <a:ext cx="4218"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FontTx/>
                <a:buNone/>
              </a:pPr>
              <a:r>
                <a:rPr lang="tr-TR" altLang="tr-TR" sz="2800" b="1">
                  <a:latin typeface="Times New Roman" panose="02020603050405020304" pitchFamily="18" charset="0"/>
                  <a:cs typeface="Times New Roman" panose="02020603050405020304" pitchFamily="18" charset="0"/>
                </a:rPr>
                <a:t>Yurtların Gelirleri</a:t>
              </a:r>
            </a:p>
          </p:txBody>
        </p:sp>
        <p:pic>
          <p:nvPicPr>
            <p:cNvPr id="40967" name="Picture 27" descr="TURK BAYRAĞI">
              <a:extLst>
                <a:ext uri="{FF2B5EF4-FFF2-40B4-BE49-F238E27FC236}">
                  <a16:creationId xmlns:a16="http://schemas.microsoft.com/office/drawing/2014/main" id="{04AB413E-40A7-8E71-B1E8-4F5ADDD9C50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0964" name="Text Box 78">
            <a:extLst>
              <a:ext uri="{FF2B5EF4-FFF2-40B4-BE49-F238E27FC236}">
                <a16:creationId xmlns:a16="http://schemas.microsoft.com/office/drawing/2014/main" id="{D8DC9645-25AB-B468-556E-C1972B28CE3B}"/>
              </a:ext>
            </a:extLst>
          </p:cNvPr>
          <p:cNvSpPr txBox="1">
            <a:spLocks noChangeArrowheads="1"/>
          </p:cNvSpPr>
          <p:nvPr/>
        </p:nvSpPr>
        <p:spPr bwMode="auto">
          <a:xfrm>
            <a:off x="392113" y="2143125"/>
            <a:ext cx="8424862"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200000"/>
              </a:lnSpc>
              <a:spcBef>
                <a:spcPct val="0"/>
              </a:spcBef>
              <a:buClr>
                <a:srgbClr val="FFFF00"/>
              </a:buClr>
              <a:buFontTx/>
              <a:buNone/>
            </a:pPr>
            <a:r>
              <a:rPr lang="tr-TR" altLang="tr-TR" sz="2400" b="1">
                <a:latin typeface="Times New Roman" panose="02020603050405020304" pitchFamily="18" charset="0"/>
                <a:cs typeface="Times New Roman" panose="02020603050405020304" pitchFamily="18" charset="0"/>
              </a:rPr>
              <a:t> Yurtlar iktisadi işletme olup; bütün vergileri Vakıf tarafından ödenmekte, genel bütçeden herhangi bir geliri bulunmamaktadır.</a:t>
            </a:r>
          </a:p>
        </p:txBody>
      </p:sp>
      <p:pic>
        <p:nvPicPr>
          <p:cNvPr id="40965" name="Picture 7" descr="C:\Users\hp\Desktop\TSKEV logo.png">
            <a:extLst>
              <a:ext uri="{FF2B5EF4-FFF2-40B4-BE49-F238E27FC236}">
                <a16:creationId xmlns:a16="http://schemas.microsoft.com/office/drawing/2014/main" id="{C0A6283D-B484-1B5E-A1EF-04C5BBB60C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10">
            <a:extLst>
              <a:ext uri="{FF2B5EF4-FFF2-40B4-BE49-F238E27FC236}">
                <a16:creationId xmlns:a16="http://schemas.microsoft.com/office/drawing/2014/main" id="{DEBAFE9C-A32F-3B4C-01A2-49AE6BF37550}"/>
              </a:ext>
            </a:extLst>
          </p:cNvPr>
          <p:cNvSpPr txBox="1">
            <a:spLocks noChangeArrowheads="1"/>
          </p:cNvSpPr>
          <p:nvPr/>
        </p:nvSpPr>
        <p:spPr bwMode="auto">
          <a:xfrm>
            <a:off x="530225" y="211138"/>
            <a:ext cx="8218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Yurtlarda Öğrencilere Sunulan İmkanlar</a:t>
            </a:r>
          </a:p>
        </p:txBody>
      </p:sp>
      <p:pic>
        <p:nvPicPr>
          <p:cNvPr id="41987" name="Picture 12" descr="TURK BAYRAĞI">
            <a:extLst>
              <a:ext uri="{FF2B5EF4-FFF2-40B4-BE49-F238E27FC236}">
                <a16:creationId xmlns:a16="http://schemas.microsoft.com/office/drawing/2014/main" id="{818B9104-8F1B-DF5C-3459-619C2A530203}"/>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37538" y="234950"/>
            <a:ext cx="766762"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8" name="Picture 7" descr="C:\Users\hp\Desktop\TSKEV logo.png">
            <a:extLst>
              <a:ext uri="{FF2B5EF4-FFF2-40B4-BE49-F238E27FC236}">
                <a16:creationId xmlns:a16="http://schemas.microsoft.com/office/drawing/2014/main" id="{961B05AB-47A5-4D48-ACE9-5F5E828978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44450"/>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2">
            <a:extLst>
              <a:ext uri="{FF2B5EF4-FFF2-40B4-BE49-F238E27FC236}">
                <a16:creationId xmlns:a16="http://schemas.microsoft.com/office/drawing/2014/main" id="{D462C296-64F3-66D3-371F-3662CEBE2A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3041" t="19963" r="33479" b="19543"/>
          <a:stretch>
            <a:fillRect/>
          </a:stretch>
        </p:blipFill>
        <p:spPr bwMode="auto">
          <a:xfrm>
            <a:off x="2303463" y="692150"/>
            <a:ext cx="4356100" cy="442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Text Box 78">
            <a:extLst>
              <a:ext uri="{FF2B5EF4-FFF2-40B4-BE49-F238E27FC236}">
                <a16:creationId xmlns:a16="http://schemas.microsoft.com/office/drawing/2014/main" id="{6A835DBC-8FBF-1D26-8C03-02BCEB20B334}"/>
              </a:ext>
            </a:extLst>
          </p:cNvPr>
          <p:cNvSpPr txBox="1">
            <a:spLocks noChangeArrowheads="1"/>
          </p:cNvSpPr>
          <p:nvPr/>
        </p:nvSpPr>
        <p:spPr bwMode="auto">
          <a:xfrm>
            <a:off x="179388" y="5243513"/>
            <a:ext cx="8785225"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Clr>
                <a:srgbClr val="00B050"/>
              </a:buClr>
              <a:buSzPct val="200000"/>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Yurtlarımızda barınmakta olan öğrencilerimizin hesaplarına her ay 3.000,00 TL barınma ücreti ile 7.500,00 TL beslenme yardımı olmak üzere toplam 10.500,00 TL yatırılması öngörülmektedir.</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a:extLst>
              <a:ext uri="{FF2B5EF4-FFF2-40B4-BE49-F238E27FC236}">
                <a16:creationId xmlns:a16="http://schemas.microsoft.com/office/drawing/2014/main" id="{F783F8E4-08E6-7C38-D6D8-BCD962E8FA9F}"/>
              </a:ext>
            </a:extLst>
          </p:cNvPr>
          <p:cNvSpPr txBox="1">
            <a:spLocks noChangeArrowheads="1"/>
          </p:cNvSpPr>
          <p:nvPr/>
        </p:nvSpPr>
        <p:spPr bwMode="auto">
          <a:xfrm>
            <a:off x="773113" y="1463675"/>
            <a:ext cx="8262937"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Kahvaltı ve bir öğün yemek,</a:t>
            </a:r>
          </a:p>
        </p:txBody>
      </p:sp>
      <p:sp>
        <p:nvSpPr>
          <p:cNvPr id="43011" name="Text Box 4">
            <a:extLst>
              <a:ext uri="{FF2B5EF4-FFF2-40B4-BE49-F238E27FC236}">
                <a16:creationId xmlns:a16="http://schemas.microsoft.com/office/drawing/2014/main" id="{9DDEC121-A0BF-D37B-1C24-BE350BF86AA9}"/>
              </a:ext>
            </a:extLst>
          </p:cNvPr>
          <p:cNvSpPr txBox="1">
            <a:spLocks noChangeArrowheads="1"/>
          </p:cNvSpPr>
          <p:nvPr/>
        </p:nvSpPr>
        <p:spPr bwMode="auto">
          <a:xfrm>
            <a:off x="804863" y="2030413"/>
            <a:ext cx="8262937"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Çalışma salonları, kütüphane,</a:t>
            </a:r>
          </a:p>
        </p:txBody>
      </p:sp>
      <p:sp>
        <p:nvSpPr>
          <p:cNvPr id="43012" name="Text Box 6">
            <a:extLst>
              <a:ext uri="{FF2B5EF4-FFF2-40B4-BE49-F238E27FC236}">
                <a16:creationId xmlns:a16="http://schemas.microsoft.com/office/drawing/2014/main" id="{07B1F35A-43A9-1327-5186-A41CA261ADE6}"/>
              </a:ext>
            </a:extLst>
          </p:cNvPr>
          <p:cNvSpPr txBox="1">
            <a:spLocks noChangeArrowheads="1"/>
          </p:cNvSpPr>
          <p:nvPr/>
        </p:nvSpPr>
        <p:spPr bwMode="auto">
          <a:xfrm>
            <a:off x="830263" y="2687638"/>
            <a:ext cx="8262937"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Ücretsiz internet bağlantısı ve bilgisayar dershanesi, </a:t>
            </a:r>
          </a:p>
        </p:txBody>
      </p:sp>
      <p:sp>
        <p:nvSpPr>
          <p:cNvPr id="43013" name="Text Box 9">
            <a:extLst>
              <a:ext uri="{FF2B5EF4-FFF2-40B4-BE49-F238E27FC236}">
                <a16:creationId xmlns:a16="http://schemas.microsoft.com/office/drawing/2014/main" id="{15ED3B81-C098-EE30-C198-1C0016DA9302}"/>
              </a:ext>
            </a:extLst>
          </p:cNvPr>
          <p:cNvSpPr txBox="1">
            <a:spLocks noChangeArrowheads="1"/>
          </p:cNvSpPr>
          <p:nvPr/>
        </p:nvSpPr>
        <p:spPr bwMode="auto">
          <a:xfrm>
            <a:off x="831850" y="3300413"/>
            <a:ext cx="8262938"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Çizim, resim atölyeleri gibi özel dershaneler, </a:t>
            </a:r>
          </a:p>
        </p:txBody>
      </p:sp>
      <p:sp>
        <p:nvSpPr>
          <p:cNvPr id="43014" name="Text Box 11">
            <a:extLst>
              <a:ext uri="{FF2B5EF4-FFF2-40B4-BE49-F238E27FC236}">
                <a16:creationId xmlns:a16="http://schemas.microsoft.com/office/drawing/2014/main" id="{100230D5-ADEF-F34A-28A3-AAA44DADDCE7}"/>
              </a:ext>
            </a:extLst>
          </p:cNvPr>
          <p:cNvSpPr txBox="1">
            <a:spLocks noChangeArrowheads="1"/>
          </p:cNvSpPr>
          <p:nvPr/>
        </p:nvSpPr>
        <p:spPr bwMode="auto">
          <a:xfrm>
            <a:off x="827088" y="3875088"/>
            <a:ext cx="8262937"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Spor salonları, hobi odaları, </a:t>
            </a:r>
          </a:p>
        </p:txBody>
      </p:sp>
      <p:sp>
        <p:nvSpPr>
          <p:cNvPr id="43015" name="Text Box 13">
            <a:extLst>
              <a:ext uri="{FF2B5EF4-FFF2-40B4-BE49-F238E27FC236}">
                <a16:creationId xmlns:a16="http://schemas.microsoft.com/office/drawing/2014/main" id="{89E84BF0-D8F5-B482-1C52-3A826F410384}"/>
              </a:ext>
            </a:extLst>
          </p:cNvPr>
          <p:cNvSpPr txBox="1">
            <a:spLocks noChangeArrowheads="1"/>
          </p:cNvSpPr>
          <p:nvPr/>
        </p:nvSpPr>
        <p:spPr bwMode="auto">
          <a:xfrm>
            <a:off x="839788" y="4478338"/>
            <a:ext cx="826293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10000"/>
              </a:lnSpc>
              <a:spcBef>
                <a:spcPct val="5000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Kantin ve kafeterya hizmeti,</a:t>
            </a:r>
          </a:p>
        </p:txBody>
      </p:sp>
      <p:sp>
        <p:nvSpPr>
          <p:cNvPr id="43016" name="Text Box 11">
            <a:extLst>
              <a:ext uri="{FF2B5EF4-FFF2-40B4-BE49-F238E27FC236}">
                <a16:creationId xmlns:a16="http://schemas.microsoft.com/office/drawing/2014/main" id="{95FC8FAD-516E-8D97-891F-EFE40F4EF089}"/>
              </a:ext>
            </a:extLst>
          </p:cNvPr>
          <p:cNvSpPr txBox="1">
            <a:spLocks noChangeArrowheads="1"/>
          </p:cNvSpPr>
          <p:nvPr/>
        </p:nvSpPr>
        <p:spPr bwMode="auto">
          <a:xfrm>
            <a:off x="812800" y="5029200"/>
            <a:ext cx="8262938"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Ücretsiz çamaşır ve ütü,</a:t>
            </a:r>
          </a:p>
        </p:txBody>
      </p:sp>
      <p:sp>
        <p:nvSpPr>
          <p:cNvPr id="43017" name="Text Box 11">
            <a:extLst>
              <a:ext uri="{FF2B5EF4-FFF2-40B4-BE49-F238E27FC236}">
                <a16:creationId xmlns:a16="http://schemas.microsoft.com/office/drawing/2014/main" id="{CD1DE085-FF2F-FF62-A172-21D08058BB3A}"/>
              </a:ext>
            </a:extLst>
          </p:cNvPr>
          <p:cNvSpPr txBox="1">
            <a:spLocks noChangeArrowheads="1"/>
          </p:cNvSpPr>
          <p:nvPr/>
        </p:nvSpPr>
        <p:spPr bwMode="auto">
          <a:xfrm>
            <a:off x="812800" y="5562600"/>
            <a:ext cx="8262938"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20000"/>
              </a:lnSpc>
              <a:spcBef>
                <a:spcPct val="5000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7/24 sıcak su.</a:t>
            </a:r>
          </a:p>
        </p:txBody>
      </p:sp>
      <p:sp>
        <p:nvSpPr>
          <p:cNvPr id="43018" name="Text Box 10">
            <a:extLst>
              <a:ext uri="{FF2B5EF4-FFF2-40B4-BE49-F238E27FC236}">
                <a16:creationId xmlns:a16="http://schemas.microsoft.com/office/drawing/2014/main" id="{346A6DD5-AE41-B509-9E86-77AB0F0D390A}"/>
              </a:ext>
            </a:extLst>
          </p:cNvPr>
          <p:cNvSpPr txBox="1">
            <a:spLocks noChangeArrowheads="1"/>
          </p:cNvSpPr>
          <p:nvPr/>
        </p:nvSpPr>
        <p:spPr bwMode="auto">
          <a:xfrm>
            <a:off x="530225" y="211138"/>
            <a:ext cx="8218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Clr>
                <a:schemeClr val="tx1"/>
              </a:buClr>
              <a:buFontTx/>
              <a:buNone/>
            </a:pPr>
            <a:r>
              <a:rPr lang="tr-TR" altLang="tr-TR" sz="2800" b="1">
                <a:latin typeface="Times New Roman" panose="02020603050405020304" pitchFamily="18" charset="0"/>
                <a:cs typeface="Times New Roman" panose="02020603050405020304" pitchFamily="18" charset="0"/>
              </a:rPr>
              <a:t>Yurtlarda Öğrencilere Sunulan İmkanlar</a:t>
            </a:r>
          </a:p>
        </p:txBody>
      </p:sp>
      <p:pic>
        <p:nvPicPr>
          <p:cNvPr id="43019" name="Picture 12" descr="TURK BAYRAĞI">
            <a:extLst>
              <a:ext uri="{FF2B5EF4-FFF2-40B4-BE49-F238E27FC236}">
                <a16:creationId xmlns:a16="http://schemas.microsoft.com/office/drawing/2014/main" id="{7564322C-6E27-00C5-D710-7B6D823BA25A}"/>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31188" y="177800"/>
            <a:ext cx="765175"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20" name="Picture 7" descr="C:\Users\hp\Desktop\TSKEV logo.png">
            <a:extLst>
              <a:ext uri="{FF2B5EF4-FFF2-40B4-BE49-F238E27FC236}">
                <a16:creationId xmlns:a16="http://schemas.microsoft.com/office/drawing/2014/main" id="{163865BE-35E3-124F-5EB0-CE54946DEF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44450"/>
            <a:ext cx="8636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9 Grup">
            <a:extLst>
              <a:ext uri="{FF2B5EF4-FFF2-40B4-BE49-F238E27FC236}">
                <a16:creationId xmlns:a16="http://schemas.microsoft.com/office/drawing/2014/main" id="{AB0409AA-C70A-41A1-7A6D-045238E17EDB}"/>
              </a:ext>
            </a:extLst>
          </p:cNvPr>
          <p:cNvGrpSpPr>
            <a:grpSpLocks/>
          </p:cNvGrpSpPr>
          <p:nvPr/>
        </p:nvGrpSpPr>
        <p:grpSpPr bwMode="auto">
          <a:xfrm>
            <a:off x="1000125" y="285750"/>
            <a:ext cx="7964488" cy="622300"/>
            <a:chOff x="1000125" y="285751"/>
            <a:chExt cx="7964488" cy="622300"/>
          </a:xfrm>
        </p:grpSpPr>
        <p:pic>
          <p:nvPicPr>
            <p:cNvPr id="44037" name="Picture 12" descr="TURK BAYRAĞI">
              <a:extLst>
                <a:ext uri="{FF2B5EF4-FFF2-40B4-BE49-F238E27FC236}">
                  <a16:creationId xmlns:a16="http://schemas.microsoft.com/office/drawing/2014/main" id="{6CDED3F0-92E6-AFE9-031D-6FE2AF17B7D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333376"/>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8" name="8 Metin kutusu">
              <a:extLst>
                <a:ext uri="{FF2B5EF4-FFF2-40B4-BE49-F238E27FC236}">
                  <a16:creationId xmlns:a16="http://schemas.microsoft.com/office/drawing/2014/main" id="{922BDA84-3BE1-2307-0D1B-C9035628841E}"/>
                </a:ext>
              </a:extLst>
            </p:cNvPr>
            <p:cNvSpPr txBox="1">
              <a:spLocks noChangeArrowheads="1"/>
            </p:cNvSpPr>
            <p:nvPr/>
          </p:nvSpPr>
          <p:spPr bwMode="auto">
            <a:xfrm>
              <a:off x="1000125" y="285751"/>
              <a:ext cx="7143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Burslar</a:t>
              </a:r>
              <a:endParaRPr lang="tr-TR" altLang="tr-TR" sz="2800">
                <a:latin typeface="Times New Roman" panose="02020603050405020304" pitchFamily="18" charset="0"/>
                <a:cs typeface="Times New Roman" panose="02020603050405020304" pitchFamily="18" charset="0"/>
              </a:endParaRPr>
            </a:p>
          </p:txBody>
        </p:sp>
      </p:grpSp>
      <p:pic>
        <p:nvPicPr>
          <p:cNvPr id="44035" name="Picture 7" descr="C:\Users\hp\Desktop\TSKEV logo.png">
            <a:extLst>
              <a:ext uri="{FF2B5EF4-FFF2-40B4-BE49-F238E27FC236}">
                <a16:creationId xmlns:a16="http://schemas.microsoft.com/office/drawing/2014/main" id="{1C45B07F-188D-D68A-E3FD-4D18F4E67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Text Box 5">
            <a:extLst>
              <a:ext uri="{FF2B5EF4-FFF2-40B4-BE49-F238E27FC236}">
                <a16:creationId xmlns:a16="http://schemas.microsoft.com/office/drawing/2014/main" id="{B55E35E7-3D91-3353-ED04-4EBE654A010D}"/>
              </a:ext>
            </a:extLst>
          </p:cNvPr>
          <p:cNvSpPr txBox="1">
            <a:spLocks noChangeArrowheads="1"/>
          </p:cNvSpPr>
          <p:nvPr/>
        </p:nvSpPr>
        <p:spPr bwMode="auto">
          <a:xfrm>
            <a:off x="238125" y="1393825"/>
            <a:ext cx="8607425" cy="527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50000"/>
              </a:lnSpc>
              <a:spcBef>
                <a:spcPts val="600"/>
              </a:spcBef>
              <a:spcAft>
                <a:spcPts val="600"/>
              </a:spcAft>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Her yıl şehitlerimizin emaneti evlatlarımız öncelikli olmak üzere TSK personeli çocuklarına 8 ay süre ile burs verilmektedir.</a:t>
            </a:r>
          </a:p>
          <a:p>
            <a:pPr algn="just">
              <a:lnSpc>
                <a:spcPct val="150000"/>
              </a:lnSpc>
              <a:spcBef>
                <a:spcPts val="600"/>
              </a:spcBef>
              <a:spcAft>
                <a:spcPts val="600"/>
              </a:spcAft>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Burs alacak öğrenci sayısı ve alacak öğrenciler her yıl vakıf tarafından yeniden değerlendirilmektedir. </a:t>
            </a:r>
          </a:p>
          <a:p>
            <a:pPr algn="just">
              <a:lnSpc>
                <a:spcPct val="150000"/>
              </a:lnSpc>
              <a:spcBef>
                <a:spcPts val="600"/>
              </a:spcBef>
              <a:spcAft>
                <a:spcPts val="600"/>
              </a:spcAft>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2026-2027 yılı burs miktarı aylık 3.000 TL. olarak belirlenmiştir. Yıllık artış oranını ve ödeme zamanını belirlemeye Vakıf  Yönetim Kurulu yetkilidir.</a:t>
            </a:r>
          </a:p>
          <a:p>
            <a:pPr algn="just">
              <a:spcBef>
                <a:spcPct val="0"/>
              </a:spcBef>
              <a:buClr>
                <a:srgbClr val="00B050"/>
              </a:buClr>
              <a:buFont typeface="Wingdings" panose="05000000000000000000" pitchFamily="2" charset="2"/>
              <a:buChar char="ü"/>
            </a:pPr>
            <a:endParaRPr lang="tr-TR" altLang="tr-TR" sz="2400" b="1">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9 Grup">
            <a:extLst>
              <a:ext uri="{FF2B5EF4-FFF2-40B4-BE49-F238E27FC236}">
                <a16:creationId xmlns:a16="http://schemas.microsoft.com/office/drawing/2014/main" id="{10E384E7-5907-FCD2-6FD9-D7263B05471B}"/>
              </a:ext>
            </a:extLst>
          </p:cNvPr>
          <p:cNvGrpSpPr>
            <a:grpSpLocks/>
          </p:cNvGrpSpPr>
          <p:nvPr/>
        </p:nvGrpSpPr>
        <p:grpSpPr bwMode="auto">
          <a:xfrm>
            <a:off x="1000125" y="285750"/>
            <a:ext cx="7964488" cy="622300"/>
            <a:chOff x="1000125" y="285751"/>
            <a:chExt cx="7964488" cy="622300"/>
          </a:xfrm>
        </p:grpSpPr>
        <p:pic>
          <p:nvPicPr>
            <p:cNvPr id="45063" name="Picture 12" descr="TURK BAYRAĞI">
              <a:extLst>
                <a:ext uri="{FF2B5EF4-FFF2-40B4-BE49-F238E27FC236}">
                  <a16:creationId xmlns:a16="http://schemas.microsoft.com/office/drawing/2014/main" id="{01262C5D-E41E-1323-B191-3FA1761996C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333376"/>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4" name="8 Metin kutusu">
              <a:extLst>
                <a:ext uri="{FF2B5EF4-FFF2-40B4-BE49-F238E27FC236}">
                  <a16:creationId xmlns:a16="http://schemas.microsoft.com/office/drawing/2014/main" id="{B0FAEAAF-E057-1180-95CF-79EC2EF8CE45}"/>
                </a:ext>
              </a:extLst>
            </p:cNvPr>
            <p:cNvSpPr txBox="1">
              <a:spLocks noChangeArrowheads="1"/>
            </p:cNvSpPr>
            <p:nvPr/>
          </p:nvSpPr>
          <p:spPr bwMode="auto">
            <a:xfrm>
              <a:off x="1000125" y="285751"/>
              <a:ext cx="71437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Burslar</a:t>
              </a:r>
              <a:endParaRPr lang="tr-TR" altLang="tr-TR" sz="2800">
                <a:latin typeface="Times New Roman" panose="02020603050405020304" pitchFamily="18" charset="0"/>
                <a:cs typeface="Times New Roman" panose="02020603050405020304" pitchFamily="18" charset="0"/>
              </a:endParaRPr>
            </a:p>
          </p:txBody>
        </p:sp>
      </p:grpSp>
      <p:pic>
        <p:nvPicPr>
          <p:cNvPr id="45059" name="Picture 7" descr="C:\Users\hp\Desktop\TSKEV logo.png">
            <a:extLst>
              <a:ext uri="{FF2B5EF4-FFF2-40B4-BE49-F238E27FC236}">
                <a16:creationId xmlns:a16="http://schemas.microsoft.com/office/drawing/2014/main" id="{DBB68A30-838C-40FB-BBC9-EBCCA297A4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Text Box 5">
            <a:extLst>
              <a:ext uri="{FF2B5EF4-FFF2-40B4-BE49-F238E27FC236}">
                <a16:creationId xmlns:a16="http://schemas.microsoft.com/office/drawing/2014/main" id="{BA0A6735-0527-74D1-1504-79257FE52748}"/>
              </a:ext>
            </a:extLst>
          </p:cNvPr>
          <p:cNvSpPr txBox="1">
            <a:spLocks noChangeArrowheads="1"/>
          </p:cNvSpPr>
          <p:nvPr/>
        </p:nvSpPr>
        <p:spPr bwMode="auto">
          <a:xfrm>
            <a:off x="250825" y="1406525"/>
            <a:ext cx="8493125"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50000"/>
              </a:lnSpc>
              <a:spcBef>
                <a:spcPts val="600"/>
              </a:spcBef>
              <a:spcAft>
                <a:spcPts val="600"/>
              </a:spcAft>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Burstan faydalanmak isteyen öğrenciler her yıl YÖK’ün belirleyeceği akademik takvime göre Vakıf Genel Müdürlüğünce belirlenen tarihlerde  www.tskev.org.tr adresindeki formu doldurarak müracaat edebilirler. </a:t>
            </a:r>
          </a:p>
          <a:p>
            <a:pPr algn="just">
              <a:spcBef>
                <a:spcPct val="0"/>
              </a:spcBef>
              <a:buClr>
                <a:srgbClr val="00B050"/>
              </a:buClr>
              <a:buFont typeface="Wingdings" panose="05000000000000000000" pitchFamily="2" charset="2"/>
              <a:buChar char="ü"/>
            </a:pPr>
            <a:endParaRPr lang="tr-TR" altLang="tr-TR" sz="2400" b="1">
              <a:latin typeface="Times New Roman" panose="02020603050405020304" pitchFamily="18" charset="0"/>
              <a:cs typeface="Times New Roman" panose="02020603050405020304" pitchFamily="18" charset="0"/>
            </a:endParaRPr>
          </a:p>
        </p:txBody>
      </p:sp>
      <p:sp>
        <p:nvSpPr>
          <p:cNvPr id="9" name="Dikdörtgen 8">
            <a:extLst>
              <a:ext uri="{FF2B5EF4-FFF2-40B4-BE49-F238E27FC236}">
                <a16:creationId xmlns:a16="http://schemas.microsoft.com/office/drawing/2014/main" id="{65C9152F-BD46-0133-E889-3F3189FE5029}"/>
              </a:ext>
            </a:extLst>
          </p:cNvPr>
          <p:cNvSpPr/>
          <p:nvPr/>
        </p:nvSpPr>
        <p:spPr>
          <a:xfrm>
            <a:off x="1475656" y="4581128"/>
            <a:ext cx="5832648" cy="1077218"/>
          </a:xfrm>
          <a:prstGeom prst="rect">
            <a:avLst/>
          </a:prstGeom>
          <a:solidFill>
            <a:schemeClr val="bg1"/>
          </a:solidFill>
          <a:effectLst>
            <a:outerShdw blurRad="50800" dist="50800" dir="5400000" algn="ctr" rotWithShape="0">
              <a:srgbClr val="6666FF"/>
            </a:outerShdw>
          </a:effectLst>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tr-TR" sz="3200" b="1" dirty="0">
                <a:ln w="11430"/>
                <a:solidFill>
                  <a:srgbClr val="333399"/>
                </a:solidFill>
                <a:latin typeface="Times New Roman" pitchFamily="18" charset="0"/>
                <a:cs typeface="Times New Roman" pitchFamily="18" charset="0"/>
              </a:rPr>
              <a:t>Burslar hakkında </a:t>
            </a:r>
          </a:p>
          <a:p>
            <a:pPr algn="ctr">
              <a:defRPr/>
            </a:pPr>
            <a:r>
              <a:rPr lang="tr-TR" sz="3200" b="1" dirty="0">
                <a:ln w="11430"/>
                <a:solidFill>
                  <a:srgbClr val="333399"/>
                </a:solidFill>
                <a:latin typeface="Times New Roman" pitchFamily="18" charset="0"/>
                <a:cs typeface="Times New Roman" pitchFamily="18" charset="0"/>
              </a:rPr>
              <a:t>daha ayrıntılı bilgi için</a:t>
            </a:r>
          </a:p>
        </p:txBody>
      </p:sp>
      <p:sp>
        <p:nvSpPr>
          <p:cNvPr id="12" name="Dikdörtgen 11">
            <a:extLst>
              <a:ext uri="{FF2B5EF4-FFF2-40B4-BE49-F238E27FC236}">
                <a16:creationId xmlns:a16="http://schemas.microsoft.com/office/drawing/2014/main" id="{73AAF68B-D756-3224-DDE5-B8F47D4E51D1}"/>
              </a:ext>
            </a:extLst>
          </p:cNvPr>
          <p:cNvSpPr/>
          <p:nvPr/>
        </p:nvSpPr>
        <p:spPr>
          <a:xfrm>
            <a:off x="2407784" y="5796555"/>
            <a:ext cx="3776611" cy="584775"/>
          </a:xfrm>
          <a:prstGeom prst="rect">
            <a:avLst/>
          </a:prstGeom>
          <a:solidFill>
            <a:srgbClr val="6666FF"/>
          </a:solidFill>
        </p:spPr>
        <p:txBody>
          <a:bodyPr wrap="none">
            <a:spAutoFit/>
          </a:bodyPr>
          <a:lstStyle/>
          <a:p>
            <a:pPr algn="ctr">
              <a:defRPr/>
            </a:pPr>
            <a:r>
              <a:rPr lang="tr-TR" sz="3200" b="1" spc="300" dirty="0">
                <a:ln w="11430" cmpd="sng">
                  <a:solidFill>
                    <a:schemeClr val="accent1">
                      <a:tint val="10000"/>
                    </a:schemeClr>
                  </a:solidFill>
                  <a:prstDash val="solid"/>
                  <a:miter lim="800000"/>
                </a:ln>
                <a:effectLst>
                  <a:glow rad="45500">
                    <a:schemeClr val="accent1">
                      <a:satMod val="220000"/>
                      <a:alpha val="35000"/>
                    </a:schemeClr>
                  </a:glow>
                </a:effectLst>
                <a:latin typeface="Times New Roman" pitchFamily="18" charset="0"/>
                <a:cs typeface="Times New Roman" pitchFamily="18" charset="0"/>
              </a:rPr>
              <a:t>www.tskev.org.tr</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8 Metin kutusu">
            <a:extLst>
              <a:ext uri="{FF2B5EF4-FFF2-40B4-BE49-F238E27FC236}">
                <a16:creationId xmlns:a16="http://schemas.microsoft.com/office/drawing/2014/main" id="{B50F7E88-3DFF-D1A9-2521-B677FAC31E64}"/>
              </a:ext>
            </a:extLst>
          </p:cNvPr>
          <p:cNvSpPr txBox="1">
            <a:spLocks noChangeArrowheads="1"/>
          </p:cNvSpPr>
          <p:nvPr/>
        </p:nvSpPr>
        <p:spPr bwMode="auto">
          <a:xfrm>
            <a:off x="1735138" y="141288"/>
            <a:ext cx="57531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tr-TR" altLang="tr-TR" b="1">
                <a:solidFill>
                  <a:srgbClr val="000000"/>
                </a:solidFill>
                <a:latin typeface="Times New Roman" panose="02020603050405020304" pitchFamily="18" charset="0"/>
                <a:cs typeface="Times New Roman" panose="02020603050405020304" pitchFamily="18" charset="0"/>
              </a:rPr>
              <a:t>Burslar</a:t>
            </a:r>
            <a:endParaRPr lang="tr-TR" altLang="tr-TR">
              <a:solidFill>
                <a:srgbClr val="000000"/>
              </a:solidFill>
              <a:latin typeface="Times New Roman" panose="02020603050405020304" pitchFamily="18" charset="0"/>
              <a:cs typeface="Times New Roman" panose="02020603050405020304" pitchFamily="18" charset="0"/>
            </a:endParaRPr>
          </a:p>
        </p:txBody>
      </p:sp>
      <p:sp>
        <p:nvSpPr>
          <p:cNvPr id="46083" name="Dikdörtgen 1">
            <a:extLst>
              <a:ext uri="{FF2B5EF4-FFF2-40B4-BE49-F238E27FC236}">
                <a16:creationId xmlns:a16="http://schemas.microsoft.com/office/drawing/2014/main" id="{F184B1F4-AC8E-F2EE-28B5-DDEFDA14BC49}"/>
              </a:ext>
            </a:extLst>
          </p:cNvPr>
          <p:cNvSpPr>
            <a:spLocks noChangeArrowheads="1"/>
          </p:cNvSpPr>
          <p:nvPr/>
        </p:nvSpPr>
        <p:spPr bwMode="auto">
          <a:xfrm>
            <a:off x="1655763" y="1054100"/>
            <a:ext cx="5832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tr-TR" altLang="tr-TR" sz="1800" b="1">
                <a:solidFill>
                  <a:srgbClr val="FFFFFF"/>
                </a:solidFill>
                <a:latin typeface="Times New Roman" panose="02020603050405020304" pitchFamily="18" charset="0"/>
                <a:cs typeface="Times New Roman" panose="02020603050405020304" pitchFamily="18" charset="0"/>
              </a:rPr>
              <a:t>TSKEV BURSUNA MÜRACAAT EDEN/HAK KAZANAN ÖĞRENCİ DURUMU</a:t>
            </a:r>
            <a:r>
              <a:rPr lang="tr-TR" altLang="tr-TR" sz="1800">
                <a:solidFill>
                  <a:srgbClr val="FFFFFF"/>
                </a:solidFill>
                <a:latin typeface="Times New Roman" panose="02020603050405020304" pitchFamily="18" charset="0"/>
                <a:cs typeface="Times New Roman" panose="02020603050405020304" pitchFamily="18" charset="0"/>
              </a:rPr>
              <a:t> </a:t>
            </a:r>
            <a:r>
              <a:rPr lang="tr-TR" altLang="tr-TR" sz="1800" b="1">
                <a:solidFill>
                  <a:srgbClr val="FFFFFF"/>
                </a:solidFill>
                <a:latin typeface="Times New Roman" panose="02020603050405020304" pitchFamily="18" charset="0"/>
                <a:cs typeface="Times New Roman" panose="02020603050405020304" pitchFamily="18" charset="0"/>
              </a:rPr>
              <a:t>(2016-2022)</a:t>
            </a:r>
            <a:endParaRPr lang="tr-TR" altLang="tr-TR" sz="1800">
              <a:solidFill>
                <a:srgbClr val="FFFFFF"/>
              </a:solidFill>
              <a:latin typeface="Times New Roman" panose="02020603050405020304" pitchFamily="18" charset="0"/>
              <a:cs typeface="Times New Roman" panose="02020603050405020304" pitchFamily="18" charset="0"/>
            </a:endParaRPr>
          </a:p>
        </p:txBody>
      </p:sp>
      <p:sp>
        <p:nvSpPr>
          <p:cNvPr id="46084" name="29 Slayt Numarası Yer Tutucusu">
            <a:extLst>
              <a:ext uri="{FF2B5EF4-FFF2-40B4-BE49-F238E27FC236}">
                <a16:creationId xmlns:a16="http://schemas.microsoft.com/office/drawing/2014/main" id="{02975428-C383-998C-3FD5-C7C1194F33B4}"/>
              </a:ext>
            </a:extLst>
          </p:cNvPr>
          <p:cNvSpPr txBox="1">
            <a:spLocks/>
          </p:cNvSpPr>
          <p:nvPr/>
        </p:nvSpPr>
        <p:spPr bwMode="auto">
          <a:xfrm>
            <a:off x="6767513" y="632460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endParaRPr lang="tr-TR" altLang="tr-TR" sz="1200">
              <a:solidFill>
                <a:srgbClr val="898989"/>
              </a:solidFill>
            </a:endParaRPr>
          </a:p>
        </p:txBody>
      </p:sp>
      <p:sp>
        <p:nvSpPr>
          <p:cNvPr id="46085" name="Slayt Numarası Yer Tutucusu 2">
            <a:extLst>
              <a:ext uri="{FF2B5EF4-FFF2-40B4-BE49-F238E27FC236}">
                <a16:creationId xmlns:a16="http://schemas.microsoft.com/office/drawing/2014/main" id="{6CFDB333-BF5F-4239-4E77-DB3A6F74630F}"/>
              </a:ext>
            </a:extLst>
          </p:cNvPr>
          <p:cNvSpPr>
            <a:spLocks noGrp="1"/>
          </p:cNvSpPr>
          <p:nvPr>
            <p:ph type="sldNum" sz="quarter" idx="12"/>
          </p:nvPr>
        </p:nvSpPr>
        <p:spPr bwMode="auto">
          <a:xfrm>
            <a:off x="6767513" y="632460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3F204B26-CC19-4A80-B464-BED7266D1B81}" type="slidenum">
              <a:rPr lang="tr-TR" altLang="tr-TR" sz="1200">
                <a:solidFill>
                  <a:srgbClr val="898989"/>
                </a:solidFill>
              </a:rPr>
              <a:pPr>
                <a:lnSpc>
                  <a:spcPct val="100000"/>
                </a:lnSpc>
                <a:spcBef>
                  <a:spcPct val="0"/>
                </a:spcBef>
                <a:buFontTx/>
                <a:buNone/>
              </a:pPr>
              <a:t>21</a:t>
            </a:fld>
            <a:endParaRPr lang="tr-TR" altLang="tr-TR" sz="1200">
              <a:solidFill>
                <a:srgbClr val="898989"/>
              </a:solidFill>
            </a:endParaRPr>
          </a:p>
        </p:txBody>
      </p:sp>
      <p:pic>
        <p:nvPicPr>
          <p:cNvPr id="46086" name="Picture 7" descr="C:\Users\hp\Desktop\TSKEV logo.png">
            <a:extLst>
              <a:ext uri="{FF2B5EF4-FFF2-40B4-BE49-F238E27FC236}">
                <a16:creationId xmlns:a16="http://schemas.microsoft.com/office/drawing/2014/main" id="{E32F8B6B-4273-3BD8-C73B-F1D0F7D104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7" name="Picture 12" descr="TURK BAYRAĞI">
            <a:extLst>
              <a:ext uri="{FF2B5EF4-FFF2-40B4-BE49-F238E27FC236}">
                <a16:creationId xmlns:a16="http://schemas.microsoft.com/office/drawing/2014/main" id="{A5313E3F-CD77-4B7D-34C9-9DE9F7F6B0A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213725" y="333375"/>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Tablo 9">
            <a:extLst>
              <a:ext uri="{FF2B5EF4-FFF2-40B4-BE49-F238E27FC236}">
                <a16:creationId xmlns:a16="http://schemas.microsoft.com/office/drawing/2014/main" id="{0F110233-B573-B6C4-BB3A-0FEDE559E060}"/>
              </a:ext>
            </a:extLst>
          </p:cNvPr>
          <p:cNvGraphicFramePr>
            <a:graphicFrameLocks noGrp="1"/>
          </p:cNvGraphicFramePr>
          <p:nvPr/>
        </p:nvGraphicFramePr>
        <p:xfrm>
          <a:off x="107950" y="1376363"/>
          <a:ext cx="8856663" cy="5049837"/>
        </p:xfrm>
        <a:graphic>
          <a:graphicData uri="http://schemas.openxmlformats.org/drawingml/2006/table">
            <a:tbl>
              <a:tblPr firstRow="1" firstCol="1" bandRow="1"/>
              <a:tblGrid>
                <a:gridCol w="2198113">
                  <a:extLst>
                    <a:ext uri="{9D8B030D-6E8A-4147-A177-3AD203B41FA5}">
                      <a16:colId xmlns:a16="http://schemas.microsoft.com/office/drawing/2014/main" val="20000"/>
                    </a:ext>
                  </a:extLst>
                </a:gridCol>
                <a:gridCol w="2056960">
                  <a:extLst>
                    <a:ext uri="{9D8B030D-6E8A-4147-A177-3AD203B41FA5}">
                      <a16:colId xmlns:a16="http://schemas.microsoft.com/office/drawing/2014/main" val="20001"/>
                    </a:ext>
                  </a:extLst>
                </a:gridCol>
                <a:gridCol w="2053382">
                  <a:extLst>
                    <a:ext uri="{9D8B030D-6E8A-4147-A177-3AD203B41FA5}">
                      <a16:colId xmlns:a16="http://schemas.microsoft.com/office/drawing/2014/main" val="20002"/>
                    </a:ext>
                  </a:extLst>
                </a:gridCol>
                <a:gridCol w="2548208">
                  <a:extLst>
                    <a:ext uri="{9D8B030D-6E8A-4147-A177-3AD203B41FA5}">
                      <a16:colId xmlns:a16="http://schemas.microsoft.com/office/drawing/2014/main" val="20003"/>
                    </a:ext>
                  </a:extLst>
                </a:gridCol>
              </a:tblGrid>
              <a:tr h="1045976">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bg1"/>
                          </a:solidFill>
                          <a:effectLst/>
                          <a:latin typeface="Times New Roman" panose="02020603050405020304" pitchFamily="18" charset="0"/>
                          <a:cs typeface="Times New Roman" panose="02020603050405020304" pitchFamily="18" charset="0"/>
                        </a:rPr>
                        <a:t>EĞİTİM DÖNEMİ</a:t>
                      </a:r>
                      <a:endParaRPr lang="tr-TR" sz="2000" dirty="0">
                        <a:solidFill>
                          <a:schemeClr val="bg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8064A2">
                        <a:lumMod val="50000"/>
                      </a:srgbClr>
                    </a:solidFill>
                  </a:tcPr>
                </a:tc>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bg1"/>
                          </a:solidFill>
                          <a:effectLst/>
                          <a:latin typeface="Times New Roman" panose="02020603050405020304" pitchFamily="18" charset="0"/>
                          <a:cs typeface="Times New Roman" panose="02020603050405020304" pitchFamily="18" charset="0"/>
                        </a:rPr>
                        <a:t>MÜRACAAT SAYISI</a:t>
                      </a:r>
                      <a:endParaRPr lang="tr-TR" sz="2000" dirty="0">
                        <a:solidFill>
                          <a:schemeClr val="bg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8064A2">
                        <a:lumMod val="50000"/>
                      </a:srgbClr>
                    </a:solidFill>
                  </a:tcPr>
                </a:tc>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bg1"/>
                          </a:solidFill>
                          <a:effectLst/>
                          <a:latin typeface="Times New Roman" panose="02020603050405020304" pitchFamily="18" charset="0"/>
                          <a:cs typeface="Times New Roman" panose="02020603050405020304" pitchFamily="18" charset="0"/>
                        </a:rPr>
                        <a:t>HAK KAZANANLAR</a:t>
                      </a:r>
                      <a:endParaRPr lang="tr-TR" sz="2000" dirty="0">
                        <a:solidFill>
                          <a:schemeClr val="bg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8064A2">
                        <a:lumMod val="50000"/>
                      </a:srgbClr>
                    </a:solidFill>
                  </a:tcPr>
                </a:tc>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bg1"/>
                          </a:solidFill>
                          <a:effectLst/>
                          <a:latin typeface="Times New Roman" panose="02020603050405020304" pitchFamily="18" charset="0"/>
                          <a:cs typeface="Times New Roman" panose="02020603050405020304" pitchFamily="18" charset="0"/>
                        </a:rPr>
                        <a:t>HAK KAZANAN </a:t>
                      </a:r>
                    </a:p>
                    <a:p>
                      <a:pPr algn="ctr">
                        <a:lnSpc>
                          <a:spcPct val="115000"/>
                        </a:lnSpc>
                        <a:spcAft>
                          <a:spcPts val="0"/>
                        </a:spcAft>
                      </a:pPr>
                      <a:r>
                        <a:rPr lang="tr-TR" sz="2000" dirty="0">
                          <a:solidFill>
                            <a:schemeClr val="bg1"/>
                          </a:solidFill>
                          <a:effectLst/>
                          <a:latin typeface="Times New Roman" panose="02020603050405020304" pitchFamily="18" charset="0"/>
                          <a:cs typeface="Times New Roman" panose="02020603050405020304" pitchFamily="18" charset="0"/>
                        </a:rPr>
                        <a:t>ŞEHİT/GAZİ ÇOCUĞU</a:t>
                      </a:r>
                      <a:endParaRPr lang="tr-TR" sz="2000" dirty="0">
                        <a:solidFill>
                          <a:schemeClr val="bg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8064A2">
                        <a:lumMod val="50000"/>
                      </a:srgbClr>
                    </a:solidFill>
                  </a:tcPr>
                </a:tc>
                <a:extLst>
                  <a:ext uri="{0D108BD9-81ED-4DB2-BD59-A6C34878D82A}">
                    <a16:rowId xmlns:a16="http://schemas.microsoft.com/office/drawing/2014/main" val="10000"/>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tx1"/>
                          </a:solidFill>
                          <a:effectLst/>
                          <a:latin typeface="Times New Roman" panose="02020603050405020304" pitchFamily="18" charset="0"/>
                          <a:cs typeface="Times New Roman" panose="02020603050405020304" pitchFamily="18" charset="0"/>
                        </a:rPr>
                        <a:t>2016-2017</a:t>
                      </a:r>
                      <a:endParaRPr lang="tr-TR" sz="2000"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1033</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a:solidFill>
                            <a:schemeClr val="tx1"/>
                          </a:solidFill>
                          <a:effectLst/>
                          <a:latin typeface="Times New Roman" panose="02020603050405020304" pitchFamily="18" charset="0"/>
                          <a:cs typeface="Times New Roman" panose="02020603050405020304" pitchFamily="18" charset="0"/>
                        </a:rPr>
                        <a:t>400</a:t>
                      </a:r>
                      <a:endParaRPr lang="tr-TR" sz="2000" b="1">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17</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tx1"/>
                          </a:solidFill>
                          <a:effectLst/>
                          <a:latin typeface="Times New Roman" panose="02020603050405020304" pitchFamily="18" charset="0"/>
                          <a:cs typeface="Times New Roman" panose="02020603050405020304" pitchFamily="18" charset="0"/>
                        </a:rPr>
                        <a:t>2017-2018</a:t>
                      </a:r>
                      <a:endParaRPr lang="tr-TR" sz="2000"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1595</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1200</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47</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2"/>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tx1"/>
                          </a:solidFill>
                          <a:effectLst/>
                          <a:latin typeface="Times New Roman" panose="02020603050405020304" pitchFamily="18" charset="0"/>
                          <a:cs typeface="Times New Roman" panose="02020603050405020304" pitchFamily="18" charset="0"/>
                        </a:rPr>
                        <a:t>2018-2019</a:t>
                      </a:r>
                      <a:endParaRPr lang="tr-TR" sz="2000"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a:solidFill>
                            <a:schemeClr val="tx1"/>
                          </a:solidFill>
                          <a:effectLst/>
                          <a:latin typeface="Times New Roman" panose="02020603050405020304" pitchFamily="18" charset="0"/>
                          <a:cs typeface="Times New Roman" panose="02020603050405020304" pitchFamily="18" charset="0"/>
                        </a:rPr>
                        <a:t>2396</a:t>
                      </a:r>
                      <a:endParaRPr lang="tr-TR" sz="2000" b="1">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1199</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135</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marL="0" algn="ctr" defTabSz="1088502" rtl="0" eaLnBrk="1" latinLnBrk="0" hangingPunct="1">
                        <a:lnSpc>
                          <a:spcPct val="115000"/>
                        </a:lnSpc>
                        <a:spcAft>
                          <a:spcPts val="0"/>
                        </a:spcAft>
                      </a:pPr>
                      <a:r>
                        <a:rPr lang="tr-TR" sz="2000" b="1" kern="1200" dirty="0">
                          <a:solidFill>
                            <a:schemeClr val="tx1"/>
                          </a:solidFill>
                          <a:effectLst/>
                          <a:latin typeface="Times New Roman" panose="02020603050405020304" pitchFamily="18" charset="0"/>
                          <a:ea typeface="+mn-ea"/>
                          <a:cs typeface="Times New Roman" panose="02020603050405020304" pitchFamily="18" charset="0"/>
                        </a:rPr>
                        <a:t>2019-2020</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2000" b="1" kern="1200" dirty="0">
                          <a:solidFill>
                            <a:schemeClr val="tx1"/>
                          </a:solidFill>
                          <a:effectLst/>
                          <a:latin typeface="Times New Roman" panose="02020603050405020304" pitchFamily="18" charset="0"/>
                          <a:ea typeface="+mn-ea"/>
                          <a:cs typeface="Times New Roman" panose="02020603050405020304" pitchFamily="18" charset="0"/>
                        </a:rPr>
                        <a:t>2832</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2000" b="1" kern="1200" dirty="0">
                          <a:solidFill>
                            <a:schemeClr val="tx1"/>
                          </a:solidFill>
                          <a:effectLst/>
                          <a:latin typeface="Times New Roman" panose="02020603050405020304" pitchFamily="18" charset="0"/>
                          <a:ea typeface="+mn-ea"/>
                          <a:cs typeface="Times New Roman" panose="02020603050405020304" pitchFamily="18" charset="0"/>
                        </a:rPr>
                        <a:t>1192</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2000" b="1" kern="1200" dirty="0">
                          <a:solidFill>
                            <a:schemeClr val="tx1"/>
                          </a:solidFill>
                          <a:effectLst/>
                          <a:latin typeface="Times New Roman" panose="02020603050405020304" pitchFamily="18" charset="0"/>
                          <a:ea typeface="+mn-ea"/>
                          <a:cs typeface="Times New Roman" panose="02020603050405020304" pitchFamily="18" charset="0"/>
                        </a:rPr>
                        <a:t>125</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4"/>
                  </a:ext>
                </a:extLst>
              </a:tr>
              <a:tr h="348658">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tx1"/>
                          </a:solidFill>
                          <a:effectLst/>
                          <a:latin typeface="Times New Roman" panose="02020603050405020304" pitchFamily="18" charset="0"/>
                          <a:cs typeface="Times New Roman" panose="02020603050405020304" pitchFamily="18" charset="0"/>
                        </a:rPr>
                        <a:t>2020-2021</a:t>
                      </a:r>
                      <a:endParaRPr lang="tr-TR" sz="2000"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2680</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815</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177</a:t>
                      </a:r>
                      <a:endParaRPr lang="tr-TR" sz="2000" b="1" dirty="0">
                        <a:solidFill>
                          <a:schemeClr val="tx1"/>
                        </a:solidFill>
                        <a:effectLst/>
                        <a:latin typeface="Times New Roman" panose="02020603050405020304" pitchFamily="18" charset="0"/>
                        <a:ea typeface="Calibri"/>
                        <a:cs typeface="Times New Roman" panose="02020603050405020304" pitchFamily="18" charset="0"/>
                      </a:endParaRP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marL="0" algn="ctr" defTabSz="1088502" rtl="0" eaLnBrk="1" latinLnBrk="0" hangingPunct="1">
                        <a:lnSpc>
                          <a:spcPct val="115000"/>
                        </a:lnSpc>
                        <a:spcAft>
                          <a:spcPts val="0"/>
                        </a:spcAft>
                      </a:pPr>
                      <a:r>
                        <a:rPr lang="tr-TR" sz="2000" b="1" kern="1200" dirty="0">
                          <a:solidFill>
                            <a:schemeClr val="tx1"/>
                          </a:solidFill>
                          <a:effectLst/>
                          <a:latin typeface="Times New Roman" panose="02020603050405020304" pitchFamily="18" charset="0"/>
                          <a:ea typeface="+mn-ea"/>
                          <a:cs typeface="Times New Roman" panose="02020603050405020304" pitchFamily="18" charset="0"/>
                        </a:rPr>
                        <a:t>2021-2022</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2000" b="1" kern="1200" dirty="0">
                          <a:solidFill>
                            <a:schemeClr val="tx1"/>
                          </a:solidFill>
                          <a:effectLst/>
                          <a:latin typeface="Times New Roman" panose="02020603050405020304" pitchFamily="18" charset="0"/>
                          <a:ea typeface="+mn-ea"/>
                          <a:cs typeface="Times New Roman" panose="02020603050405020304" pitchFamily="18" charset="0"/>
                        </a:rPr>
                        <a:t>3249</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2000" b="1" kern="1200" dirty="0">
                          <a:solidFill>
                            <a:schemeClr val="tx1"/>
                          </a:solidFill>
                          <a:effectLst/>
                          <a:latin typeface="Times New Roman" panose="02020603050405020304" pitchFamily="18" charset="0"/>
                          <a:ea typeface="+mn-ea"/>
                          <a:cs typeface="Times New Roman" panose="02020603050405020304" pitchFamily="18" charset="0"/>
                        </a:rPr>
                        <a:t>819</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marL="0" algn="ctr" defTabSz="1088502" rtl="0" eaLnBrk="1" latinLnBrk="0" hangingPunct="1">
                        <a:lnSpc>
                          <a:spcPct val="115000"/>
                        </a:lnSpc>
                        <a:spcAft>
                          <a:spcPts val="0"/>
                        </a:spcAft>
                      </a:pPr>
                      <a:r>
                        <a:rPr lang="tr-TR" sz="2000" b="1" kern="1200" dirty="0">
                          <a:solidFill>
                            <a:schemeClr val="tx1"/>
                          </a:solidFill>
                          <a:effectLst/>
                          <a:latin typeface="Times New Roman" panose="02020603050405020304" pitchFamily="18" charset="0"/>
                          <a:ea typeface="+mn-ea"/>
                          <a:cs typeface="Times New Roman" panose="02020603050405020304" pitchFamily="18" charset="0"/>
                        </a:rPr>
                        <a:t>199</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6"/>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tx1"/>
                          </a:solidFill>
                          <a:effectLst/>
                          <a:latin typeface="Times New Roman" panose="02020603050405020304" pitchFamily="18" charset="0"/>
                          <a:ea typeface="Calibri"/>
                          <a:cs typeface="Times New Roman" panose="02020603050405020304" pitchFamily="18" charset="0"/>
                        </a:rPr>
                        <a:t>2022-2023</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ea typeface="Calibri"/>
                          <a:cs typeface="Times New Roman" panose="02020603050405020304" pitchFamily="18" charset="0"/>
                        </a:rPr>
                        <a:t>3144</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ea typeface="Calibri"/>
                          <a:cs typeface="Times New Roman" panose="02020603050405020304" pitchFamily="18" charset="0"/>
                        </a:rPr>
                        <a:t>877</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solidFill>
                            <a:schemeClr val="tx1"/>
                          </a:solidFill>
                          <a:effectLst/>
                          <a:latin typeface="Times New Roman" panose="02020603050405020304" pitchFamily="18" charset="0"/>
                          <a:cs typeface="Times New Roman" panose="02020603050405020304" pitchFamily="18" charset="0"/>
                        </a:rPr>
                        <a:t>197</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tx1"/>
                          </a:solidFill>
                          <a:effectLst/>
                          <a:latin typeface="Times New Roman" panose="02020603050405020304" pitchFamily="18" charset="0"/>
                          <a:ea typeface="Calibri"/>
                          <a:cs typeface="Times New Roman" panose="02020603050405020304" pitchFamily="18" charset="0"/>
                        </a:rPr>
                        <a:t>2023-2024</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ea typeface="Calibri"/>
                          <a:cs typeface="Times New Roman" panose="02020603050405020304" pitchFamily="18" charset="0"/>
                        </a:rPr>
                        <a:t>2767</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ea typeface="Calibri"/>
                          <a:cs typeface="Times New Roman" panose="02020603050405020304" pitchFamily="18" charset="0"/>
                        </a:rPr>
                        <a:t>864</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cs typeface="Times New Roman" panose="02020603050405020304" pitchFamily="18" charset="0"/>
                        </a:rPr>
                        <a:t>228</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08"/>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tx1"/>
                          </a:solidFill>
                          <a:effectLst/>
                          <a:latin typeface="Times New Roman" panose="02020603050405020304" pitchFamily="18" charset="0"/>
                          <a:ea typeface="Calibri"/>
                          <a:cs typeface="Times New Roman" panose="02020603050405020304" pitchFamily="18" charset="0"/>
                        </a:rPr>
                        <a:t>2024-2025</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ea typeface="Calibri"/>
                          <a:cs typeface="Times New Roman" panose="02020603050405020304" pitchFamily="18" charset="0"/>
                        </a:rPr>
                        <a:t>2347</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ea typeface="Calibri"/>
                          <a:cs typeface="Times New Roman" panose="02020603050405020304" pitchFamily="18" charset="0"/>
                        </a:rPr>
                        <a:t>894</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cs typeface="Times New Roman" panose="02020603050405020304" pitchFamily="18" charset="0"/>
                        </a:rPr>
                        <a:t>164</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06134">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tr-TR" sz="2000" dirty="0">
                          <a:solidFill>
                            <a:schemeClr val="tx1"/>
                          </a:solidFill>
                          <a:effectLst/>
                          <a:latin typeface="Times New Roman" panose="02020603050405020304" pitchFamily="18" charset="0"/>
                          <a:ea typeface="Calibri"/>
                          <a:cs typeface="Times New Roman" panose="02020603050405020304" pitchFamily="18" charset="0"/>
                        </a:rPr>
                        <a:t>2025-2026</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ea typeface="Calibri"/>
                          <a:cs typeface="Times New Roman" panose="02020603050405020304" pitchFamily="18" charset="0"/>
                        </a:rPr>
                        <a:t>2174</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ea typeface="Calibri"/>
                          <a:cs typeface="Times New Roman" panose="02020603050405020304" pitchFamily="18" charset="0"/>
                        </a:rPr>
                        <a:t>964</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gn="ctr">
                        <a:lnSpc>
                          <a:spcPct val="115000"/>
                        </a:lnSpc>
                        <a:spcAft>
                          <a:spcPts val="0"/>
                        </a:spcAft>
                      </a:pPr>
                      <a:r>
                        <a:rPr lang="tr-TR" sz="2000" b="1" dirty="0">
                          <a:effectLst/>
                          <a:latin typeface="Times New Roman" panose="02020603050405020304" pitchFamily="18" charset="0"/>
                          <a:cs typeface="Times New Roman" panose="02020603050405020304" pitchFamily="18" charset="0"/>
                        </a:rPr>
                        <a:t>175</a:t>
                      </a:r>
                    </a:p>
                  </a:txBody>
                  <a:tcPr marL="61468" marR="61468" marT="0" marB="0" anchor="ctr">
                    <a:lnL w="28575" cap="flat" cmpd="sng" algn="ctr">
                      <a:solidFill>
                        <a:sysClr val="windowText" lastClr="000000"/>
                      </a:solidFill>
                      <a:prstDash val="solid"/>
                      <a:round/>
                      <a:headEnd type="none" w="med" len="med"/>
                      <a:tailEnd type="none" w="med" len="med"/>
                    </a:lnL>
                    <a:lnR w="28575" cap="flat" cmpd="sng" algn="ctr">
                      <a:solidFill>
                        <a:sysClr val="windowText" lastClr="000000"/>
                      </a:solidFill>
                      <a:prstDash val="solid"/>
                      <a:round/>
                      <a:headEnd type="none" w="med" len="med"/>
                      <a:tailEnd type="none" w="med" len="med"/>
                    </a:lnR>
                    <a:lnT w="28575" cap="flat" cmpd="sng" algn="ctr">
                      <a:solidFill>
                        <a:sysClr val="windowText" lastClr="000000"/>
                      </a:solidFill>
                      <a:prstDash val="solid"/>
                      <a:round/>
                      <a:headEnd type="none" w="med" len="med"/>
                      <a:tailEnd type="none" w="med" len="med"/>
                    </a:lnT>
                    <a:lnB w="28575"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rgbClr val="C0504D">
                        <a:lumMod val="40000"/>
                        <a:lumOff val="60000"/>
                      </a:srgbClr>
                    </a:solidFill>
                  </a:tcPr>
                </a:tc>
                <a:extLst>
                  <a:ext uri="{0D108BD9-81ED-4DB2-BD59-A6C34878D82A}">
                    <a16:rowId xmlns:a16="http://schemas.microsoft.com/office/drawing/2014/main" val="10010"/>
                  </a:ext>
                </a:extLst>
              </a:tr>
            </a:tbl>
          </a:graphicData>
        </a:graphic>
      </p:graphicFrame>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5">
            <a:extLst>
              <a:ext uri="{FF2B5EF4-FFF2-40B4-BE49-F238E27FC236}">
                <a16:creationId xmlns:a16="http://schemas.microsoft.com/office/drawing/2014/main" id="{4C3FB9CC-E44B-AF80-22C6-45EB00014570}"/>
              </a:ext>
            </a:extLst>
          </p:cNvPr>
          <p:cNvSpPr txBox="1">
            <a:spLocks noChangeArrowheads="1"/>
          </p:cNvSpPr>
          <p:nvPr/>
        </p:nvSpPr>
        <p:spPr bwMode="auto">
          <a:xfrm>
            <a:off x="714375" y="1422400"/>
            <a:ext cx="5929313"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2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 TSK Güçlendirme Vakfına ait şirketler ;</a:t>
            </a:r>
          </a:p>
        </p:txBody>
      </p:sp>
      <p:graphicFrame>
        <p:nvGraphicFramePr>
          <p:cNvPr id="26690" name="Group 66">
            <a:extLst>
              <a:ext uri="{FF2B5EF4-FFF2-40B4-BE49-F238E27FC236}">
                <a16:creationId xmlns:a16="http://schemas.microsoft.com/office/drawing/2014/main" id="{CBB55A5C-0661-ED3A-5EA8-D7F096BC82C7}"/>
              </a:ext>
            </a:extLst>
          </p:cNvPr>
          <p:cNvGraphicFramePr>
            <a:graphicFrameLocks noGrp="1"/>
          </p:cNvGraphicFramePr>
          <p:nvPr/>
        </p:nvGraphicFramePr>
        <p:xfrm>
          <a:off x="755650" y="2214563"/>
          <a:ext cx="7848600" cy="4103687"/>
        </p:xfrm>
        <a:graphic>
          <a:graphicData uri="http://schemas.openxmlformats.org/drawingml/2006/table">
            <a:tbl>
              <a:tblPr/>
              <a:tblGrid>
                <a:gridCol w="4319588">
                  <a:extLst>
                    <a:ext uri="{9D8B030D-6E8A-4147-A177-3AD203B41FA5}">
                      <a16:colId xmlns:a16="http://schemas.microsoft.com/office/drawing/2014/main" val="20000"/>
                    </a:ext>
                  </a:extLst>
                </a:gridCol>
                <a:gridCol w="3529012">
                  <a:extLst>
                    <a:ext uri="{9D8B030D-6E8A-4147-A177-3AD203B41FA5}">
                      <a16:colId xmlns:a16="http://schemas.microsoft.com/office/drawing/2014/main" val="20001"/>
                    </a:ext>
                  </a:extLst>
                </a:gridCol>
              </a:tblGrid>
              <a:tr h="601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dirty="0">
                          <a:ln>
                            <a:noFill/>
                          </a:ln>
                          <a:solidFill>
                            <a:schemeClr val="tx1"/>
                          </a:solidFill>
                          <a:effectLst/>
                          <a:latin typeface="Times New Roman" pitchFamily="18" charset="0"/>
                          <a:cs typeface="Times New Roman" pitchFamily="18" charset="0"/>
                        </a:rPr>
                        <a:t>ASELSAN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MİKES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0"/>
                  </a:ext>
                </a:extLst>
              </a:tr>
              <a:tr h="601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TUSAŞ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HEAŞ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1"/>
                  </a:ext>
                </a:extLst>
              </a:tr>
              <a:tr h="601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HAVELSAN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ESDAŞ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2"/>
                  </a:ext>
                </a:extLst>
              </a:tr>
              <a:tr h="6000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ROKETSAN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STM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3"/>
                  </a:ext>
                </a:extLst>
              </a:tr>
              <a:tr h="6016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İŞBİR Elektrik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NETAŞ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4"/>
                  </a:ext>
                </a:extLst>
              </a:tr>
              <a:tr h="6032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ASPİLSAN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EHSİM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5"/>
                  </a:ext>
                </a:extLst>
              </a:tr>
              <a:tr h="4937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400" b="1" i="0" u="none" strike="noStrike" cap="none" normalizeH="0" baseline="0">
                          <a:ln>
                            <a:noFill/>
                          </a:ln>
                          <a:solidFill>
                            <a:schemeClr val="tx1"/>
                          </a:solidFill>
                          <a:effectLst/>
                          <a:latin typeface="Times New Roman" pitchFamily="18" charset="0"/>
                          <a:cs typeface="Times New Roman" pitchFamily="18" charset="0"/>
                        </a:rPr>
                        <a:t>TEİ A.Ş.,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tr-TR" sz="2400" b="1" i="0" u="none" strike="noStrike" cap="none" normalizeH="0" baseline="0" dirty="0">
                        <a:ln>
                          <a:noFill/>
                        </a:ln>
                        <a:solidFill>
                          <a:schemeClr val="tx1"/>
                        </a:solidFill>
                        <a:effectLst/>
                        <a:latin typeface="Times New Roman" pitchFamily="18" charset="0"/>
                        <a:cs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6"/>
                  </a:ext>
                </a:extLst>
              </a:tr>
            </a:tbl>
          </a:graphicData>
        </a:graphic>
      </p:graphicFrame>
      <p:sp>
        <p:nvSpPr>
          <p:cNvPr id="47133" name="Text Box 10">
            <a:extLst>
              <a:ext uri="{FF2B5EF4-FFF2-40B4-BE49-F238E27FC236}">
                <a16:creationId xmlns:a16="http://schemas.microsoft.com/office/drawing/2014/main" id="{3876E376-7839-07DF-B9FA-CCF1AA3DEF3E}"/>
              </a:ext>
            </a:extLst>
          </p:cNvPr>
          <p:cNvSpPr txBox="1">
            <a:spLocks noChangeArrowheads="1"/>
          </p:cNvSpPr>
          <p:nvPr/>
        </p:nvSpPr>
        <p:spPr bwMode="auto">
          <a:xfrm>
            <a:off x="504825" y="115888"/>
            <a:ext cx="8218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Öğrencilere Sunulan Staj İmkanları</a:t>
            </a:r>
          </a:p>
        </p:txBody>
      </p:sp>
      <p:pic>
        <p:nvPicPr>
          <p:cNvPr id="47134" name="Picture 12" descr="TURK BAYRAĞI">
            <a:extLst>
              <a:ext uri="{FF2B5EF4-FFF2-40B4-BE49-F238E27FC236}">
                <a16:creationId xmlns:a16="http://schemas.microsoft.com/office/drawing/2014/main" id="{46046E02-84A7-D9D8-0841-B630679746A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56588" y="128588"/>
            <a:ext cx="76517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35" name="Picture 7" descr="C:\Users\hp\Desktop\TSKEV logo.png">
            <a:extLst>
              <a:ext uri="{FF2B5EF4-FFF2-40B4-BE49-F238E27FC236}">
                <a16:creationId xmlns:a16="http://schemas.microsoft.com/office/drawing/2014/main" id="{2087226B-8FB7-07C7-9903-C93BBCFBB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a:extLst>
              <a:ext uri="{FF2B5EF4-FFF2-40B4-BE49-F238E27FC236}">
                <a16:creationId xmlns:a16="http://schemas.microsoft.com/office/drawing/2014/main" id="{F537BEBE-0E93-AA8F-3341-5B8FB30D77F6}"/>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SzPct val="75000"/>
              <a:buFont typeface="Monotype Sorts"/>
              <a:buNone/>
            </a:pPr>
            <a:endParaRPr lang="en-AU" altLang="tr-TR" sz="3500" b="1">
              <a:latin typeface="Times New Roman" panose="02020603050405020304" pitchFamily="18" charset="0"/>
              <a:cs typeface="Times New Roman" panose="02020603050405020304" pitchFamily="18" charset="0"/>
            </a:endParaRPr>
          </a:p>
        </p:txBody>
      </p:sp>
      <p:sp>
        <p:nvSpPr>
          <p:cNvPr id="48131" name="Text Box 5">
            <a:extLst>
              <a:ext uri="{FF2B5EF4-FFF2-40B4-BE49-F238E27FC236}">
                <a16:creationId xmlns:a16="http://schemas.microsoft.com/office/drawing/2014/main" id="{81671DE7-50F4-7A4C-829A-F79E95368AA5}"/>
              </a:ext>
            </a:extLst>
          </p:cNvPr>
          <p:cNvSpPr txBox="1">
            <a:spLocks noChangeArrowheads="1"/>
          </p:cNvSpPr>
          <p:nvPr/>
        </p:nvSpPr>
        <p:spPr bwMode="auto">
          <a:xfrm>
            <a:off x="419100" y="1268413"/>
            <a:ext cx="710565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2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Ordu Yardımlaşma Kurumu ve bağlı şirketleri ;</a:t>
            </a:r>
          </a:p>
        </p:txBody>
      </p:sp>
      <p:graphicFrame>
        <p:nvGraphicFramePr>
          <p:cNvPr id="27710" name="Group 62">
            <a:extLst>
              <a:ext uri="{FF2B5EF4-FFF2-40B4-BE49-F238E27FC236}">
                <a16:creationId xmlns:a16="http://schemas.microsoft.com/office/drawing/2014/main" id="{AC8E1E40-A13C-C4CE-5739-4D65D6D6C749}"/>
              </a:ext>
            </a:extLst>
          </p:cNvPr>
          <p:cNvGraphicFramePr>
            <a:graphicFrameLocks noGrp="1"/>
          </p:cNvGraphicFramePr>
          <p:nvPr/>
        </p:nvGraphicFramePr>
        <p:xfrm>
          <a:off x="539750" y="1857375"/>
          <a:ext cx="8388350" cy="4452938"/>
        </p:xfrm>
        <a:graphic>
          <a:graphicData uri="http://schemas.openxmlformats.org/drawingml/2006/table">
            <a:tbl>
              <a:tblPr/>
              <a:tblGrid>
                <a:gridCol w="4032250">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4603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dirty="0">
                          <a:ln>
                            <a:noFill/>
                          </a:ln>
                          <a:solidFill>
                            <a:schemeClr val="tx1"/>
                          </a:solidFill>
                          <a:effectLst/>
                          <a:latin typeface="Times New Roman" pitchFamily="18" charset="0"/>
                          <a:cs typeface="Times New Roman" pitchFamily="18" charset="0"/>
                        </a:rPr>
                        <a:t>OYAK Beton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dirty="0">
                          <a:ln>
                            <a:noFill/>
                          </a:ln>
                          <a:solidFill>
                            <a:schemeClr val="tx1"/>
                          </a:solidFill>
                          <a:effectLst/>
                          <a:latin typeface="Times New Roman" pitchFamily="18" charset="0"/>
                          <a:cs typeface="Times New Roman" pitchFamily="18" charset="0"/>
                        </a:rPr>
                        <a:t>ÜNYE Çimento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0"/>
                  </a:ext>
                </a:extLst>
              </a:tr>
              <a:tr h="8207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dirty="0">
                          <a:ln>
                            <a:noFill/>
                          </a:ln>
                          <a:solidFill>
                            <a:schemeClr val="tx1"/>
                          </a:solidFill>
                          <a:effectLst/>
                          <a:latin typeface="Times New Roman" pitchFamily="18" charset="0"/>
                          <a:cs typeface="Times New Roman" pitchFamily="18" charset="0"/>
                        </a:rPr>
                        <a:t>OYAK İnşaat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OYTAŞ İç ve Dış Ticaret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1"/>
                  </a:ext>
                </a:extLst>
              </a:tr>
              <a:tr h="5921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RENO Mais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ASLAN Çimento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2"/>
                  </a:ext>
                </a:extLst>
              </a:tr>
              <a:tr h="45878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dirty="0">
                          <a:ln>
                            <a:noFill/>
                          </a:ln>
                          <a:solidFill>
                            <a:schemeClr val="tx1"/>
                          </a:solidFill>
                          <a:effectLst/>
                          <a:latin typeface="Times New Roman" pitchFamily="18" charset="0"/>
                          <a:cs typeface="Times New Roman" pitchFamily="18" charset="0"/>
                        </a:rPr>
                        <a:t>TUKAŞ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OMSAN Lojistik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3"/>
                  </a:ext>
                </a:extLst>
              </a:tr>
              <a:tr h="8191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HEKTAŞ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OYAK Savunma ve Güvenlik Sistemleri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4"/>
                  </a:ext>
                </a:extLst>
              </a:tr>
              <a:tr h="82073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ERDEMİR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OYAK Teknoloji Bilişim ve Kart Hizmetleri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5"/>
                  </a:ext>
                </a:extLst>
              </a:tr>
              <a:tr h="4810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sz="2200" b="1" i="0" u="none" strike="noStrike" cap="none" normalizeH="0" baseline="0">
                          <a:ln>
                            <a:noFill/>
                          </a:ln>
                          <a:solidFill>
                            <a:schemeClr val="tx1"/>
                          </a:solidFill>
                          <a:effectLst/>
                          <a:latin typeface="Times New Roman" pitchFamily="18" charset="0"/>
                          <a:cs typeface="Times New Roman" pitchFamily="18" charset="0"/>
                        </a:rPr>
                        <a:t>İSDEMİR A.Ş.,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tr-TR" sz="2200" b="1" i="0" u="none" strike="noStrike" cap="none" normalizeH="0" baseline="0" dirty="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ECD8"/>
                    </a:solidFill>
                  </a:tcPr>
                </a:tc>
                <a:extLst>
                  <a:ext uri="{0D108BD9-81ED-4DB2-BD59-A6C34878D82A}">
                    <a16:rowId xmlns:a16="http://schemas.microsoft.com/office/drawing/2014/main" val="10006"/>
                  </a:ext>
                </a:extLst>
              </a:tr>
            </a:tbl>
          </a:graphicData>
        </a:graphic>
      </p:graphicFrame>
      <p:pic>
        <p:nvPicPr>
          <p:cNvPr id="48158" name="Picture 12" descr="TURK BAYRAĞI">
            <a:extLst>
              <a:ext uri="{FF2B5EF4-FFF2-40B4-BE49-F238E27FC236}">
                <a16:creationId xmlns:a16="http://schemas.microsoft.com/office/drawing/2014/main" id="{2634CB29-C4B2-3C7C-AD1B-0C926A3334CB}"/>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20075" y="228600"/>
            <a:ext cx="76676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59" name="Text Box 10">
            <a:extLst>
              <a:ext uri="{FF2B5EF4-FFF2-40B4-BE49-F238E27FC236}">
                <a16:creationId xmlns:a16="http://schemas.microsoft.com/office/drawing/2014/main" id="{D77BD95B-D8A1-AF22-AD77-FEE4BF4308CF}"/>
              </a:ext>
            </a:extLst>
          </p:cNvPr>
          <p:cNvSpPr txBox="1">
            <a:spLocks noChangeArrowheads="1"/>
          </p:cNvSpPr>
          <p:nvPr/>
        </p:nvSpPr>
        <p:spPr bwMode="auto">
          <a:xfrm>
            <a:off x="322263" y="160338"/>
            <a:ext cx="8218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Öğrencilere Sunulan Staj İmkanları</a:t>
            </a:r>
          </a:p>
        </p:txBody>
      </p:sp>
      <p:pic>
        <p:nvPicPr>
          <p:cNvPr id="48160" name="Picture 7" descr="C:\Users\hp\Desktop\TSKEV logo.png">
            <a:extLst>
              <a:ext uri="{FF2B5EF4-FFF2-40B4-BE49-F238E27FC236}">
                <a16:creationId xmlns:a16="http://schemas.microsoft.com/office/drawing/2014/main" id="{4394F6E9-CFA2-85AD-263E-D99C251AF6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44450"/>
            <a:ext cx="87630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5">
            <a:extLst>
              <a:ext uri="{FF2B5EF4-FFF2-40B4-BE49-F238E27FC236}">
                <a16:creationId xmlns:a16="http://schemas.microsoft.com/office/drawing/2014/main" id="{B78C03F1-97C9-4DF9-23A0-65602D9D9954}"/>
              </a:ext>
            </a:extLst>
          </p:cNvPr>
          <p:cNvSpPr txBox="1">
            <a:spLocks noChangeArrowheads="1"/>
          </p:cNvSpPr>
          <p:nvPr/>
        </p:nvSpPr>
        <p:spPr bwMode="auto">
          <a:xfrm>
            <a:off x="539750" y="1458913"/>
            <a:ext cx="7977188"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2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Makine ve Kimya Endüstrisi Kurumu ve bağlı şirketleri ;</a:t>
            </a:r>
          </a:p>
        </p:txBody>
      </p:sp>
      <p:sp>
        <p:nvSpPr>
          <p:cNvPr id="49155" name="Text Box 5">
            <a:extLst>
              <a:ext uri="{FF2B5EF4-FFF2-40B4-BE49-F238E27FC236}">
                <a16:creationId xmlns:a16="http://schemas.microsoft.com/office/drawing/2014/main" id="{AD4423D4-BE12-D6BE-1DEF-EC294A685736}"/>
              </a:ext>
            </a:extLst>
          </p:cNvPr>
          <p:cNvSpPr txBox="1">
            <a:spLocks noChangeArrowheads="1"/>
          </p:cNvSpPr>
          <p:nvPr/>
        </p:nvSpPr>
        <p:spPr bwMode="auto">
          <a:xfrm>
            <a:off x="504825" y="1916113"/>
            <a:ext cx="8256588" cy="347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200000"/>
              </a:lnSpc>
              <a:spcBef>
                <a:spcPct val="0"/>
              </a:spcBef>
              <a:buClr>
                <a:srgbClr val="00B050"/>
              </a:buClr>
              <a:buFont typeface="Wingdings" panose="05000000000000000000" pitchFamily="2" charset="2"/>
              <a:buChar char="ü"/>
            </a:pPr>
            <a:r>
              <a:rPr lang="tr-TR" altLang="tr-TR" sz="2200" b="1">
                <a:latin typeface="Times New Roman" panose="02020603050405020304" pitchFamily="18" charset="0"/>
                <a:cs typeface="Times New Roman" panose="02020603050405020304" pitchFamily="18" charset="0"/>
              </a:rPr>
              <a:t>MKEK Gazi Fişek Fabrikası,</a:t>
            </a:r>
          </a:p>
          <a:p>
            <a:pPr>
              <a:lnSpc>
                <a:spcPct val="200000"/>
              </a:lnSpc>
              <a:spcBef>
                <a:spcPct val="0"/>
              </a:spcBef>
              <a:buClr>
                <a:srgbClr val="00B050"/>
              </a:buClr>
              <a:buFont typeface="Wingdings" panose="05000000000000000000" pitchFamily="2" charset="2"/>
              <a:buChar char="ü"/>
            </a:pPr>
            <a:r>
              <a:rPr lang="tr-TR" altLang="tr-TR" sz="2200" b="1">
                <a:latin typeface="Times New Roman" panose="02020603050405020304" pitchFamily="18" charset="0"/>
                <a:cs typeface="Times New Roman" panose="02020603050405020304" pitchFamily="18" charset="0"/>
              </a:rPr>
              <a:t>MKEK Maksam Makine ve Maske Fabrikası,</a:t>
            </a:r>
          </a:p>
          <a:p>
            <a:pPr>
              <a:lnSpc>
                <a:spcPct val="200000"/>
              </a:lnSpc>
              <a:spcBef>
                <a:spcPct val="0"/>
              </a:spcBef>
              <a:buClr>
                <a:srgbClr val="00B050"/>
              </a:buClr>
              <a:buFont typeface="Wingdings" panose="05000000000000000000" pitchFamily="2" charset="2"/>
              <a:buChar char="ü"/>
            </a:pPr>
            <a:r>
              <a:rPr lang="tr-TR" altLang="tr-TR" sz="2200" b="1">
                <a:latin typeface="Times New Roman" panose="02020603050405020304" pitchFamily="18" charset="0"/>
                <a:cs typeface="Times New Roman" panose="02020603050405020304" pitchFamily="18" charset="0"/>
              </a:rPr>
              <a:t>MKEK Kapsül Fabrikası,</a:t>
            </a:r>
          </a:p>
          <a:p>
            <a:pPr>
              <a:lnSpc>
                <a:spcPct val="200000"/>
              </a:lnSpc>
              <a:spcBef>
                <a:spcPct val="0"/>
              </a:spcBef>
              <a:buClr>
                <a:srgbClr val="00B050"/>
              </a:buClr>
              <a:buFont typeface="Wingdings" panose="05000000000000000000" pitchFamily="2" charset="2"/>
              <a:buChar char="ü"/>
            </a:pPr>
            <a:r>
              <a:rPr lang="tr-TR" altLang="tr-TR" sz="2200" b="1">
                <a:latin typeface="Times New Roman" panose="02020603050405020304" pitchFamily="18" charset="0"/>
                <a:cs typeface="Times New Roman" panose="02020603050405020304" pitchFamily="18" charset="0"/>
              </a:rPr>
              <a:t>MKEK Genel Müdürlüğü Yönetim Bilgi Sistemleri Daire Başkanlığı.</a:t>
            </a:r>
          </a:p>
        </p:txBody>
      </p:sp>
      <p:pic>
        <p:nvPicPr>
          <p:cNvPr id="49156" name="Picture 12" descr="TURK BAYRAĞI">
            <a:extLst>
              <a:ext uri="{FF2B5EF4-FFF2-40B4-BE49-F238E27FC236}">
                <a16:creationId xmlns:a16="http://schemas.microsoft.com/office/drawing/2014/main" id="{A51E0026-E31E-F17D-980E-753E9947DFB1}"/>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0550" y="144463"/>
            <a:ext cx="76676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7" name="Text Box 10">
            <a:extLst>
              <a:ext uri="{FF2B5EF4-FFF2-40B4-BE49-F238E27FC236}">
                <a16:creationId xmlns:a16="http://schemas.microsoft.com/office/drawing/2014/main" id="{817D3869-DF2B-7405-16E0-73BD6C9431C4}"/>
              </a:ext>
            </a:extLst>
          </p:cNvPr>
          <p:cNvSpPr txBox="1">
            <a:spLocks noChangeArrowheads="1"/>
          </p:cNvSpPr>
          <p:nvPr/>
        </p:nvSpPr>
        <p:spPr bwMode="auto">
          <a:xfrm>
            <a:off x="504825" y="115888"/>
            <a:ext cx="8218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Öğrencilere Sunulan Staj İmkanları</a:t>
            </a:r>
          </a:p>
        </p:txBody>
      </p:sp>
      <p:pic>
        <p:nvPicPr>
          <p:cNvPr id="49158" name="Picture 7" descr="C:\Users\hp\Desktop\TSKEV logo.png">
            <a:extLst>
              <a:ext uri="{FF2B5EF4-FFF2-40B4-BE49-F238E27FC236}">
                <a16:creationId xmlns:a16="http://schemas.microsoft.com/office/drawing/2014/main" id="{95862E71-E2A2-11C7-9653-AE9DFF44C0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9" name="Text Box 5">
            <a:extLst>
              <a:ext uri="{FF2B5EF4-FFF2-40B4-BE49-F238E27FC236}">
                <a16:creationId xmlns:a16="http://schemas.microsoft.com/office/drawing/2014/main" id="{B4C07884-497A-B133-AF55-29B413798330}"/>
              </a:ext>
            </a:extLst>
          </p:cNvPr>
          <p:cNvSpPr txBox="1">
            <a:spLocks noChangeArrowheads="1"/>
          </p:cNvSpPr>
          <p:nvPr/>
        </p:nvSpPr>
        <p:spPr bwMode="auto">
          <a:xfrm>
            <a:off x="504825" y="5421313"/>
            <a:ext cx="7977188"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20000"/>
              </a:lnSpc>
              <a:spcBef>
                <a:spcPct val="0"/>
              </a:spcBef>
              <a:buClr>
                <a:srgbClr val="0070C0"/>
              </a:buClr>
              <a:buFont typeface="Wingdings" panose="05000000000000000000" pitchFamily="2" charset="2"/>
              <a:buChar char="v"/>
            </a:pPr>
            <a:r>
              <a:rPr lang="tr-TR" altLang="tr-TR" sz="2400" b="1">
                <a:latin typeface="Times New Roman" panose="02020603050405020304" pitchFamily="18" charset="0"/>
                <a:cs typeface="Times New Roman" panose="02020603050405020304" pitchFamily="18" charset="0"/>
              </a:rPr>
              <a:t>FNSS Savunma Sistemleri A.Ş.</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8">
            <a:extLst>
              <a:ext uri="{FF2B5EF4-FFF2-40B4-BE49-F238E27FC236}">
                <a16:creationId xmlns:a16="http://schemas.microsoft.com/office/drawing/2014/main" id="{22CC6A73-63BD-075A-5623-B8B56EFE20A7}"/>
              </a:ext>
            </a:extLst>
          </p:cNvPr>
          <p:cNvSpPr txBox="1">
            <a:spLocks noChangeArrowheads="1"/>
          </p:cNvSpPr>
          <p:nvPr/>
        </p:nvSpPr>
        <p:spPr bwMode="auto">
          <a:xfrm>
            <a:off x="935038" y="131763"/>
            <a:ext cx="72739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tabLst>
                <a:tab pos="34925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34925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34925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34925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34925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34925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34925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34925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3492500" algn="l"/>
              </a:tabLst>
              <a:defRPr sz="2000">
                <a:solidFill>
                  <a:schemeClr val="tx1"/>
                </a:solidFill>
                <a:latin typeface="Calibri" panose="020F0502020204030204" pitchFamily="34" charset="0"/>
              </a:defRPr>
            </a:lvl9pPr>
          </a:lstStyle>
          <a:p>
            <a:pPr algn="ctr">
              <a:spcBef>
                <a:spcPct val="0"/>
              </a:spcBef>
              <a:buFontTx/>
              <a:buNone/>
            </a:pPr>
            <a:r>
              <a:rPr lang="tr-TR" altLang="tr-TR" sz="2400" b="1">
                <a:latin typeface="Times New Roman" panose="02020603050405020304" pitchFamily="18" charset="0"/>
                <a:cs typeface="Times New Roman" panose="02020603050405020304" pitchFamily="18" charset="0"/>
              </a:rPr>
              <a:t>İl Dernekler Müdürlüğüne İzin Almaksızın Yardım Toplanması ile İlgili Yapılan Müracaat</a:t>
            </a:r>
            <a:endParaRPr lang="tr-TR" altLang="tr-TR" sz="2400">
              <a:latin typeface="Times New Roman" panose="02020603050405020304" pitchFamily="18" charset="0"/>
              <a:cs typeface="Times New Roman" panose="02020603050405020304" pitchFamily="18" charset="0"/>
            </a:endParaRPr>
          </a:p>
        </p:txBody>
      </p:sp>
      <p:sp>
        <p:nvSpPr>
          <p:cNvPr id="50179" name="Text Box 8">
            <a:extLst>
              <a:ext uri="{FF2B5EF4-FFF2-40B4-BE49-F238E27FC236}">
                <a16:creationId xmlns:a16="http://schemas.microsoft.com/office/drawing/2014/main" id="{941D8B7B-4AC3-5B48-3A89-E8798927962E}"/>
              </a:ext>
            </a:extLst>
          </p:cNvPr>
          <p:cNvSpPr txBox="1">
            <a:spLocks noChangeArrowheads="1"/>
          </p:cNvSpPr>
          <p:nvPr/>
        </p:nvSpPr>
        <p:spPr bwMode="auto">
          <a:xfrm>
            <a:off x="107950" y="5680075"/>
            <a:ext cx="88566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55600">
              <a:spcBef>
                <a:spcPct val="20000"/>
              </a:spcBef>
              <a:buFont typeface="Arial" panose="020B0604020202020204" pitchFamily="34" charset="0"/>
              <a:buChar char="•"/>
              <a:tabLst>
                <a:tab pos="34925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34925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34925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34925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34925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34925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34925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34925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3492500" algn="l"/>
              </a:tabLst>
              <a:defRPr sz="2000">
                <a:solidFill>
                  <a:schemeClr val="tx1"/>
                </a:solidFill>
                <a:latin typeface="Calibri" panose="020F0502020204030204" pitchFamily="34" charset="0"/>
              </a:defRPr>
            </a:lvl9pPr>
          </a:lstStyle>
          <a:p>
            <a:pPr algn="just">
              <a:spcBef>
                <a:spcPct val="0"/>
              </a:spcBef>
              <a:buFontTx/>
              <a:buNone/>
            </a:pPr>
            <a:r>
              <a:rPr lang="tr-TR" altLang="tr-TR" sz="2000" b="1">
                <a:latin typeface="Times New Roman" panose="02020603050405020304" pitchFamily="18" charset="0"/>
                <a:cs typeface="Times New Roman" panose="02020603050405020304" pitchFamily="18" charset="0"/>
              </a:rPr>
              <a:t>İzinsiz Yardım Toplama başvurumuz Sayın Cumhurbaşkanımız tarafından 17 Ekim 2022 tarihinde onaylanarak, Ankara İl Dernekler Müdürlüğüne gönderilmiştir.</a:t>
            </a:r>
          </a:p>
        </p:txBody>
      </p:sp>
      <p:pic>
        <p:nvPicPr>
          <p:cNvPr id="50180" name="Picture 5">
            <a:extLst>
              <a:ext uri="{FF2B5EF4-FFF2-40B4-BE49-F238E27FC236}">
                <a16:creationId xmlns:a16="http://schemas.microsoft.com/office/drawing/2014/main" id="{9277B3A9-F300-2717-4294-C98E172027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0209" t="10075" r="30315" b="16371"/>
          <a:stretch>
            <a:fillRect/>
          </a:stretch>
        </p:blipFill>
        <p:spPr bwMode="auto">
          <a:xfrm>
            <a:off x="1374775" y="974725"/>
            <a:ext cx="6264275"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1" name="Picture 12" descr="TURK BAYRAĞI">
            <a:extLst>
              <a:ext uri="{FF2B5EF4-FFF2-40B4-BE49-F238E27FC236}">
                <a16:creationId xmlns:a16="http://schemas.microsoft.com/office/drawing/2014/main" id="{83CB2B1D-DF70-EF39-937A-4C7573E4869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223250" y="153988"/>
            <a:ext cx="76676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7" descr="C:\Users\hp\Desktop\TSKEV logo.png">
            <a:extLst>
              <a:ext uri="{FF2B5EF4-FFF2-40B4-BE49-F238E27FC236}">
                <a16:creationId xmlns:a16="http://schemas.microsoft.com/office/drawing/2014/main" id="{CD6A2C8C-3D35-F6C5-5716-B050E4A7AD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37">
            <a:extLst>
              <a:ext uri="{FF2B5EF4-FFF2-40B4-BE49-F238E27FC236}">
                <a16:creationId xmlns:a16="http://schemas.microsoft.com/office/drawing/2014/main" id="{E3430CAF-6A12-26DE-2813-015FA855B4A5}"/>
              </a:ext>
            </a:extLst>
          </p:cNvPr>
          <p:cNvSpPr txBox="1">
            <a:spLocks noChangeArrowheads="1"/>
          </p:cNvSpPr>
          <p:nvPr/>
        </p:nvSpPr>
        <p:spPr bwMode="auto">
          <a:xfrm>
            <a:off x="250825" y="1773238"/>
            <a:ext cx="8677275"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623888"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623888"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623888"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9pPr>
          </a:lstStyle>
          <a:p>
            <a:pPr algn="just" eaLnBrk="1" hangingPunct="1">
              <a:lnSpc>
                <a:spcPct val="200000"/>
              </a:lnSpc>
              <a:spcBef>
                <a:spcPct val="0"/>
              </a:spcBef>
              <a:buClr>
                <a:srgbClr val="FFFF00"/>
              </a:buClr>
              <a:buFont typeface="Wingdings" panose="05000000000000000000" pitchFamily="2" charset="2"/>
              <a:buNone/>
            </a:pPr>
            <a:r>
              <a:rPr lang="tr-TR" altLang="tr-TR" sz="2400" b="1">
                <a:latin typeface="Times New Roman" panose="02020603050405020304" pitchFamily="18" charset="0"/>
                <a:cs typeface="Times New Roman" panose="02020603050405020304" pitchFamily="18" charset="0"/>
              </a:rPr>
              <a:t>	TSK Eğitim Vakfı; hiçbir şekilde “Kişilerin Arzusu Dışında” bağış toplamamakta, şahıs veya kurumlara “Bağış Toplama Yetkisi” vermemekte, yardımsever vatandaşlarımızın kendi irade ve arzularıyla yaptıkları  bağışları kabul etmektedir. </a:t>
            </a:r>
          </a:p>
        </p:txBody>
      </p:sp>
      <p:pic>
        <p:nvPicPr>
          <p:cNvPr id="52227" name="Picture 12" descr="TURK BAYRAĞI">
            <a:extLst>
              <a:ext uri="{FF2B5EF4-FFF2-40B4-BE49-F238E27FC236}">
                <a16:creationId xmlns:a16="http://schemas.microsoft.com/office/drawing/2014/main" id="{6B54ECC2-7D9F-53FE-13BE-6E4F01AFBC3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188913"/>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8 Metin kutusu">
            <a:extLst>
              <a:ext uri="{FF2B5EF4-FFF2-40B4-BE49-F238E27FC236}">
                <a16:creationId xmlns:a16="http://schemas.microsoft.com/office/drawing/2014/main" id="{DE179449-D477-5649-3EAE-1BE868699EE4}"/>
              </a:ext>
            </a:extLst>
          </p:cNvPr>
          <p:cNvSpPr txBox="1">
            <a:spLocks noChangeArrowheads="1"/>
          </p:cNvSpPr>
          <p:nvPr/>
        </p:nvSpPr>
        <p:spPr bwMode="auto">
          <a:xfrm>
            <a:off x="1357313" y="214313"/>
            <a:ext cx="65722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Bağış Kabulü Prensipleri</a:t>
            </a:r>
            <a:endParaRPr lang="tr-TR" altLang="tr-TR" sz="2800">
              <a:latin typeface="Times New Roman" panose="02020603050405020304" pitchFamily="18" charset="0"/>
              <a:cs typeface="Times New Roman" panose="02020603050405020304" pitchFamily="18" charset="0"/>
            </a:endParaRPr>
          </a:p>
        </p:txBody>
      </p:sp>
      <p:pic>
        <p:nvPicPr>
          <p:cNvPr id="52229" name="Picture 7" descr="C:\Users\hp\Desktop\TSKEV logo.png">
            <a:extLst>
              <a:ext uri="{FF2B5EF4-FFF2-40B4-BE49-F238E27FC236}">
                <a16:creationId xmlns:a16="http://schemas.microsoft.com/office/drawing/2014/main" id="{10950365-DAE1-1E22-8F4B-8CE7A9A25A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38DB938A-9B96-F7B4-9D73-BFAAC4B2D006}"/>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latin typeface="Times New Roman" panose="02020603050405020304" pitchFamily="18" charset="0"/>
              <a:cs typeface="Times New Roman" panose="02020603050405020304" pitchFamily="18" charset="0"/>
            </a:endParaRPr>
          </a:p>
          <a:p>
            <a:pPr eaLnBrk="1" hangingPunct="1">
              <a:buFontTx/>
              <a:buNone/>
            </a:pPr>
            <a:endParaRPr lang="tr-TR" altLang="tr-TR" sz="4400">
              <a:latin typeface="Times New Roman" panose="02020603050405020304" pitchFamily="18" charset="0"/>
              <a:cs typeface="Times New Roman" panose="02020603050405020304" pitchFamily="18" charset="0"/>
            </a:endParaRPr>
          </a:p>
        </p:txBody>
      </p:sp>
      <p:sp>
        <p:nvSpPr>
          <p:cNvPr id="45059" name="Text Box 78">
            <a:extLst>
              <a:ext uri="{FF2B5EF4-FFF2-40B4-BE49-F238E27FC236}">
                <a16:creationId xmlns:a16="http://schemas.microsoft.com/office/drawing/2014/main" id="{8F7BFF85-3258-1F6F-EBDA-507BCA3D506E}"/>
              </a:ext>
            </a:extLst>
          </p:cNvPr>
          <p:cNvSpPr txBox="1">
            <a:spLocks noChangeArrowheads="1"/>
          </p:cNvSpPr>
          <p:nvPr/>
        </p:nvSpPr>
        <p:spPr bwMode="auto">
          <a:xfrm>
            <a:off x="214313" y="1333500"/>
            <a:ext cx="8715375" cy="3740150"/>
          </a:xfrm>
          <a:prstGeom prst="rect">
            <a:avLst/>
          </a:prstGeom>
          <a:noFill/>
          <a:ln>
            <a:noFill/>
          </a:ln>
        </p:spPr>
        <p:txBody>
          <a:bodyPr>
            <a:spAutoFit/>
          </a:bodyPr>
          <a:lstStyle>
            <a:lvl1pPr>
              <a:defRPr sz="1200">
                <a:solidFill>
                  <a:schemeClr val="bg1"/>
                </a:solidFill>
                <a:latin typeface="Arial" pitchFamily="34" charset="0"/>
                <a:cs typeface="Arial" pitchFamily="34" charset="0"/>
              </a:defRPr>
            </a:lvl1pPr>
            <a:lvl2pPr marL="742950" indent="-285750">
              <a:defRPr sz="1200">
                <a:solidFill>
                  <a:schemeClr val="bg1"/>
                </a:solidFill>
                <a:latin typeface="Arial" pitchFamily="34" charset="0"/>
                <a:cs typeface="Arial" pitchFamily="34" charset="0"/>
              </a:defRPr>
            </a:lvl2pPr>
            <a:lvl3pPr marL="1143000" indent="-228600">
              <a:defRPr sz="1200">
                <a:solidFill>
                  <a:schemeClr val="bg1"/>
                </a:solidFill>
                <a:latin typeface="Arial" pitchFamily="34" charset="0"/>
                <a:cs typeface="Arial" pitchFamily="34" charset="0"/>
              </a:defRPr>
            </a:lvl3pPr>
            <a:lvl4pPr marL="1600200" indent="-228600">
              <a:defRPr sz="1200">
                <a:solidFill>
                  <a:schemeClr val="bg1"/>
                </a:solidFill>
                <a:latin typeface="Arial" pitchFamily="34" charset="0"/>
                <a:cs typeface="Arial" pitchFamily="34" charset="0"/>
              </a:defRPr>
            </a:lvl4pPr>
            <a:lvl5pPr marL="2057400" indent="-228600">
              <a:defRPr sz="1200">
                <a:solidFill>
                  <a:schemeClr val="bg1"/>
                </a:solidFill>
                <a:latin typeface="Arial" pitchFamily="34" charset="0"/>
                <a:cs typeface="Arial" pitchFamily="34" charset="0"/>
              </a:defRPr>
            </a:lvl5pPr>
            <a:lvl6pPr marL="2514600" indent="-228600" eaLnBrk="0" fontAlgn="base" hangingPunct="0">
              <a:spcBef>
                <a:spcPct val="0"/>
              </a:spcBef>
              <a:spcAft>
                <a:spcPct val="0"/>
              </a:spcAft>
              <a:defRPr sz="1200">
                <a:solidFill>
                  <a:schemeClr val="bg1"/>
                </a:solidFill>
                <a:latin typeface="Arial" pitchFamily="34" charset="0"/>
                <a:cs typeface="Arial" pitchFamily="34" charset="0"/>
              </a:defRPr>
            </a:lvl6pPr>
            <a:lvl7pPr marL="2971800" indent="-228600" eaLnBrk="0" fontAlgn="base" hangingPunct="0">
              <a:spcBef>
                <a:spcPct val="0"/>
              </a:spcBef>
              <a:spcAft>
                <a:spcPct val="0"/>
              </a:spcAft>
              <a:defRPr sz="1200">
                <a:solidFill>
                  <a:schemeClr val="bg1"/>
                </a:solidFill>
                <a:latin typeface="Arial" pitchFamily="34" charset="0"/>
                <a:cs typeface="Arial" pitchFamily="34" charset="0"/>
              </a:defRPr>
            </a:lvl7pPr>
            <a:lvl8pPr marL="3429000" indent="-228600" eaLnBrk="0" fontAlgn="base" hangingPunct="0">
              <a:spcBef>
                <a:spcPct val="0"/>
              </a:spcBef>
              <a:spcAft>
                <a:spcPct val="0"/>
              </a:spcAft>
              <a:defRPr sz="1200">
                <a:solidFill>
                  <a:schemeClr val="bg1"/>
                </a:solidFill>
                <a:latin typeface="Arial" pitchFamily="34" charset="0"/>
                <a:cs typeface="Arial" pitchFamily="34" charset="0"/>
              </a:defRPr>
            </a:lvl8pPr>
            <a:lvl9pPr marL="3886200" indent="-228600" eaLnBrk="0" fontAlgn="base" hangingPunct="0">
              <a:spcBef>
                <a:spcPct val="0"/>
              </a:spcBef>
              <a:spcAft>
                <a:spcPct val="0"/>
              </a:spcAft>
              <a:defRPr sz="1200">
                <a:solidFill>
                  <a:schemeClr val="bg1"/>
                </a:solidFill>
                <a:latin typeface="Arial" pitchFamily="34" charset="0"/>
                <a:cs typeface="Arial" pitchFamily="34" charset="0"/>
              </a:defRPr>
            </a:lvl9pPr>
          </a:lstStyle>
          <a:p>
            <a:pPr marL="457200" indent="-457200" algn="just">
              <a:lnSpc>
                <a:spcPct val="150000"/>
              </a:lnSpc>
              <a:buClr>
                <a:srgbClr val="00B050"/>
              </a:buClr>
              <a:buFont typeface="Wingdings" pitchFamily="2" charset="2"/>
              <a:buChar char="ü"/>
              <a:defRPr/>
            </a:pPr>
            <a:endParaRPr lang="tr-TR" sz="2800" b="1" dirty="0">
              <a:solidFill>
                <a:schemeClr val="tx1"/>
              </a:solidFill>
              <a:latin typeface="Times New Roman" pitchFamily="18" charset="0"/>
              <a:cs typeface="Times New Roman" pitchFamily="18" charset="0"/>
            </a:endParaRPr>
          </a:p>
          <a:p>
            <a:pPr marL="457200" indent="-457200" algn="just">
              <a:lnSpc>
                <a:spcPct val="150000"/>
              </a:lnSpc>
              <a:buClr>
                <a:srgbClr val="00B050"/>
              </a:buClr>
              <a:buFont typeface="Wingdings" pitchFamily="2" charset="2"/>
              <a:buChar char="ü"/>
              <a:defRPr/>
            </a:pPr>
            <a:r>
              <a:rPr lang="tr-TR" sz="2800" b="1" dirty="0">
                <a:solidFill>
                  <a:schemeClr val="tx1"/>
                </a:solidFill>
                <a:latin typeface="Times New Roman" pitchFamily="18" charset="0"/>
                <a:cs typeface="Times New Roman" pitchFamily="18" charset="0"/>
              </a:rPr>
              <a:t> Personel </a:t>
            </a:r>
            <a:r>
              <a:rPr lang="tr-TR" sz="2400" b="1" dirty="0">
                <a:solidFill>
                  <a:schemeClr val="tx1"/>
                </a:solidFill>
                <a:latin typeface="Times New Roman" pitchFamily="18" charset="0"/>
                <a:cs typeface="Times New Roman" pitchFamily="18" charset="0"/>
              </a:rPr>
              <a:t>tamamen</a:t>
            </a:r>
            <a:r>
              <a:rPr lang="tr-TR" sz="2800" b="1" dirty="0">
                <a:solidFill>
                  <a:schemeClr val="tx1"/>
                </a:solidFill>
                <a:latin typeface="Times New Roman" pitchFamily="18" charset="0"/>
                <a:cs typeface="Times New Roman" pitchFamily="18" charset="0"/>
              </a:rPr>
              <a:t> gönüllülük esasına göre yılda bir defaya mahsus 400 TL. bağış yapmaktadır.</a:t>
            </a:r>
          </a:p>
          <a:p>
            <a:pPr marL="285750" indent="-285750" algn="just">
              <a:lnSpc>
                <a:spcPct val="150000"/>
              </a:lnSpc>
              <a:buClr>
                <a:srgbClr val="00B050"/>
              </a:buClr>
              <a:buFont typeface="Wingdings" pitchFamily="2" charset="2"/>
              <a:buChar char="ü"/>
              <a:defRPr/>
            </a:pPr>
            <a:endParaRPr lang="tr-TR" sz="1800" b="1" dirty="0">
              <a:solidFill>
                <a:schemeClr val="tx1"/>
              </a:solidFill>
              <a:latin typeface="Times New Roman" pitchFamily="18" charset="0"/>
              <a:cs typeface="Times New Roman" pitchFamily="18" charset="0"/>
            </a:endParaRPr>
          </a:p>
          <a:p>
            <a:pPr marL="457200" indent="-457200" algn="just">
              <a:lnSpc>
                <a:spcPct val="150000"/>
              </a:lnSpc>
              <a:buClr>
                <a:srgbClr val="00B050"/>
              </a:buClr>
              <a:buFont typeface="Wingdings" pitchFamily="2" charset="2"/>
              <a:buChar char="ü"/>
              <a:defRPr/>
            </a:pPr>
            <a:r>
              <a:rPr lang="tr-TR" sz="2800" b="1" dirty="0">
                <a:solidFill>
                  <a:schemeClr val="tx1"/>
                </a:solidFill>
                <a:latin typeface="Times New Roman" pitchFamily="18" charset="0"/>
                <a:cs typeface="Times New Roman" pitchFamily="18" charset="0"/>
              </a:rPr>
              <a:t> İsteyen personel bu miktardan daha fazla bağış yapabilmektedir.</a:t>
            </a:r>
          </a:p>
        </p:txBody>
      </p:sp>
      <p:grpSp>
        <p:nvGrpSpPr>
          <p:cNvPr id="53252" name="Group 24">
            <a:extLst>
              <a:ext uri="{FF2B5EF4-FFF2-40B4-BE49-F238E27FC236}">
                <a16:creationId xmlns:a16="http://schemas.microsoft.com/office/drawing/2014/main" id="{9DFDB6F3-DC06-5834-6C18-7143A6D60171}"/>
              </a:ext>
            </a:extLst>
          </p:cNvPr>
          <p:cNvGrpSpPr>
            <a:grpSpLocks/>
          </p:cNvGrpSpPr>
          <p:nvPr/>
        </p:nvGrpSpPr>
        <p:grpSpPr bwMode="auto">
          <a:xfrm>
            <a:off x="1187450" y="233363"/>
            <a:ext cx="7777163" cy="1212850"/>
            <a:chOff x="748" y="56"/>
            <a:chExt cx="4899" cy="764"/>
          </a:xfrm>
        </p:grpSpPr>
        <p:sp>
          <p:nvSpPr>
            <p:cNvPr id="53254" name="Rectangle 25">
              <a:extLst>
                <a:ext uri="{FF2B5EF4-FFF2-40B4-BE49-F238E27FC236}">
                  <a16:creationId xmlns:a16="http://schemas.microsoft.com/office/drawing/2014/main" id="{85968D63-4723-8FF1-8479-1CB5A0FF01B7}"/>
                </a:ext>
              </a:extLst>
            </p:cNvPr>
            <p:cNvSpPr>
              <a:spLocks noChangeArrowheads="1"/>
            </p:cNvSpPr>
            <p:nvPr/>
          </p:nvSpPr>
          <p:spPr bwMode="auto">
            <a:xfrm>
              <a:off x="748" y="56"/>
              <a:ext cx="4218" cy="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FontTx/>
                <a:buNone/>
              </a:pPr>
              <a:r>
                <a:rPr lang="tr-TR" altLang="tr-TR" sz="2800" b="1">
                  <a:latin typeface="Times New Roman" panose="02020603050405020304" pitchFamily="18" charset="0"/>
                  <a:cs typeface="Times New Roman" panose="02020603050405020304" pitchFamily="18" charset="0"/>
                </a:rPr>
                <a:t>Türk Silahlı Kuvvetleri </a:t>
              </a:r>
            </a:p>
            <a:p>
              <a:pPr algn="ctr">
                <a:lnSpc>
                  <a:spcPct val="130000"/>
                </a:lnSpc>
                <a:spcBef>
                  <a:spcPct val="0"/>
                </a:spcBef>
                <a:buFontTx/>
                <a:buNone/>
              </a:pPr>
              <a:r>
                <a:rPr lang="tr-TR" altLang="tr-TR" sz="2800" b="1">
                  <a:latin typeface="Times New Roman" panose="02020603050405020304" pitchFamily="18" charset="0"/>
                  <a:cs typeface="Times New Roman" panose="02020603050405020304" pitchFamily="18" charset="0"/>
                </a:rPr>
                <a:t>Eğitim Vakfına Yapılan Bağışlar</a:t>
              </a:r>
            </a:p>
          </p:txBody>
        </p:sp>
        <p:pic>
          <p:nvPicPr>
            <p:cNvPr id="53255" name="Picture 27" descr="TURK BAYRAĞI">
              <a:extLst>
                <a:ext uri="{FF2B5EF4-FFF2-40B4-BE49-F238E27FC236}">
                  <a16:creationId xmlns:a16="http://schemas.microsoft.com/office/drawing/2014/main" id="{3FF4732D-F011-55BF-4E89-09838FFD45D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7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3253" name="Picture 7" descr="C:\Users\hp\Desktop\TSKEV logo.png">
            <a:extLst>
              <a:ext uri="{FF2B5EF4-FFF2-40B4-BE49-F238E27FC236}">
                <a16:creationId xmlns:a16="http://schemas.microsoft.com/office/drawing/2014/main" id="{F23CF850-529A-2318-A5E0-95558EF6EC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10">
            <a:extLst>
              <a:ext uri="{FF2B5EF4-FFF2-40B4-BE49-F238E27FC236}">
                <a16:creationId xmlns:a16="http://schemas.microsoft.com/office/drawing/2014/main" id="{2C10AAD3-7DCA-74F7-96F5-18461085B619}"/>
              </a:ext>
            </a:extLst>
          </p:cNvPr>
          <p:cNvSpPr txBox="1">
            <a:spLocks noChangeArrowheads="1"/>
          </p:cNvSpPr>
          <p:nvPr/>
        </p:nvSpPr>
        <p:spPr bwMode="auto">
          <a:xfrm>
            <a:off x="539750" y="493713"/>
            <a:ext cx="78136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Clr>
                <a:schemeClr val="tx1"/>
              </a:buClr>
              <a:buFontTx/>
              <a:buNone/>
            </a:pPr>
            <a:r>
              <a:rPr lang="tr-TR" altLang="tr-TR" sz="2800" b="1">
                <a:latin typeface="Times New Roman" panose="02020603050405020304" pitchFamily="18" charset="0"/>
                <a:cs typeface="Times New Roman" panose="02020603050405020304" pitchFamily="18" charset="0"/>
              </a:rPr>
              <a:t>Bağış Yöntemleri</a:t>
            </a:r>
          </a:p>
        </p:txBody>
      </p:sp>
      <p:pic>
        <p:nvPicPr>
          <p:cNvPr id="54275" name="Picture 12" descr="TURK BAYRAĞI">
            <a:extLst>
              <a:ext uri="{FF2B5EF4-FFF2-40B4-BE49-F238E27FC236}">
                <a16:creationId xmlns:a16="http://schemas.microsoft.com/office/drawing/2014/main" id="{0FBBBD50-5897-139D-991D-3F57FC1DA35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177213" y="117475"/>
            <a:ext cx="75088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Rectangle 11">
            <a:extLst>
              <a:ext uri="{FF2B5EF4-FFF2-40B4-BE49-F238E27FC236}">
                <a16:creationId xmlns:a16="http://schemas.microsoft.com/office/drawing/2014/main" id="{19386268-7754-3995-B6D2-3A433A7CF002}"/>
              </a:ext>
            </a:extLst>
          </p:cNvPr>
          <p:cNvSpPr>
            <a:spLocks noChangeArrowheads="1"/>
          </p:cNvSpPr>
          <p:nvPr/>
        </p:nvSpPr>
        <p:spPr bwMode="auto">
          <a:xfrm>
            <a:off x="1050925" y="15875"/>
            <a:ext cx="6985000" cy="5969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Clr>
                <a:schemeClr val="tx1"/>
              </a:buClr>
              <a:buFontTx/>
              <a:buNone/>
            </a:pPr>
            <a:r>
              <a:rPr lang="tr-TR" altLang="tr-TR" sz="2800" b="1">
                <a:latin typeface="Times New Roman" panose="02020603050405020304" pitchFamily="18" charset="0"/>
                <a:cs typeface="Times New Roman" panose="02020603050405020304" pitchFamily="18" charset="0"/>
              </a:rPr>
              <a:t>Türk Silahlı Kuvvetleri Eğitim Vakfı</a:t>
            </a:r>
          </a:p>
        </p:txBody>
      </p:sp>
      <p:sp>
        <p:nvSpPr>
          <p:cNvPr id="46086" name="Text Box 37">
            <a:extLst>
              <a:ext uri="{FF2B5EF4-FFF2-40B4-BE49-F238E27FC236}">
                <a16:creationId xmlns:a16="http://schemas.microsoft.com/office/drawing/2014/main" id="{D2B1815F-E985-DB0A-DCAB-2FAD5BDA3C3A}"/>
              </a:ext>
            </a:extLst>
          </p:cNvPr>
          <p:cNvSpPr txBox="1">
            <a:spLocks noChangeArrowheads="1"/>
          </p:cNvSpPr>
          <p:nvPr/>
        </p:nvSpPr>
        <p:spPr bwMode="auto">
          <a:xfrm>
            <a:off x="90488" y="1377950"/>
            <a:ext cx="8945562" cy="5078413"/>
          </a:xfrm>
          <a:prstGeom prst="rect">
            <a:avLst/>
          </a:prstGeom>
          <a:ln/>
        </p:spPr>
        <p:style>
          <a:lnRef idx="2">
            <a:schemeClr val="accent5"/>
          </a:lnRef>
          <a:fillRef idx="1">
            <a:schemeClr val="lt1"/>
          </a:fillRef>
          <a:effectRef idx="0">
            <a:schemeClr val="accent5"/>
          </a:effectRef>
          <a:fontRef idx="minor">
            <a:schemeClr val="dk1"/>
          </a:fontRef>
        </p:style>
        <p:txBody>
          <a:bodyPr>
            <a:spAutoFit/>
          </a:bodyPr>
          <a:lstStyle>
            <a:lvl1pPr>
              <a:tabLst>
                <a:tab pos="623888" algn="l"/>
              </a:tabLst>
              <a:defRPr sz="1200">
                <a:solidFill>
                  <a:schemeClr val="bg1"/>
                </a:solidFill>
                <a:latin typeface="Arial" pitchFamily="34" charset="0"/>
                <a:cs typeface="Arial" pitchFamily="34" charset="0"/>
              </a:defRPr>
            </a:lvl1pPr>
            <a:lvl2pPr marL="742950" indent="-285750">
              <a:tabLst>
                <a:tab pos="623888" algn="l"/>
              </a:tabLst>
              <a:defRPr sz="1200">
                <a:solidFill>
                  <a:schemeClr val="bg1"/>
                </a:solidFill>
                <a:latin typeface="Arial" pitchFamily="34" charset="0"/>
                <a:cs typeface="Arial" pitchFamily="34" charset="0"/>
              </a:defRPr>
            </a:lvl2pPr>
            <a:lvl3pPr marL="1143000" indent="-228600">
              <a:tabLst>
                <a:tab pos="623888" algn="l"/>
              </a:tabLst>
              <a:defRPr sz="1200">
                <a:solidFill>
                  <a:schemeClr val="bg1"/>
                </a:solidFill>
                <a:latin typeface="Arial" pitchFamily="34" charset="0"/>
                <a:cs typeface="Arial" pitchFamily="34" charset="0"/>
              </a:defRPr>
            </a:lvl3pPr>
            <a:lvl4pPr marL="1600200" indent="-228600">
              <a:tabLst>
                <a:tab pos="623888" algn="l"/>
              </a:tabLst>
              <a:defRPr sz="1200">
                <a:solidFill>
                  <a:schemeClr val="bg1"/>
                </a:solidFill>
                <a:latin typeface="Arial" pitchFamily="34" charset="0"/>
                <a:cs typeface="Arial" pitchFamily="34" charset="0"/>
              </a:defRPr>
            </a:lvl4pPr>
            <a:lvl5pPr marL="2057400" indent="-228600">
              <a:tabLst>
                <a:tab pos="623888" algn="l"/>
              </a:tabLst>
              <a:defRPr sz="1200">
                <a:solidFill>
                  <a:schemeClr val="bg1"/>
                </a:solidFill>
                <a:latin typeface="Arial" pitchFamily="34" charset="0"/>
                <a:cs typeface="Arial" pitchFamily="34" charset="0"/>
              </a:defRPr>
            </a:lvl5pPr>
            <a:lvl6pPr marL="2514600" indent="-228600" eaLnBrk="0" fontAlgn="base" hangingPunct="0">
              <a:spcBef>
                <a:spcPct val="0"/>
              </a:spcBef>
              <a:spcAft>
                <a:spcPct val="0"/>
              </a:spcAft>
              <a:tabLst>
                <a:tab pos="623888" algn="l"/>
              </a:tabLst>
              <a:defRPr sz="1200">
                <a:solidFill>
                  <a:schemeClr val="bg1"/>
                </a:solidFill>
                <a:latin typeface="Arial" pitchFamily="34" charset="0"/>
                <a:cs typeface="Arial" pitchFamily="34" charset="0"/>
              </a:defRPr>
            </a:lvl6pPr>
            <a:lvl7pPr marL="2971800" indent="-228600" eaLnBrk="0" fontAlgn="base" hangingPunct="0">
              <a:spcBef>
                <a:spcPct val="0"/>
              </a:spcBef>
              <a:spcAft>
                <a:spcPct val="0"/>
              </a:spcAft>
              <a:tabLst>
                <a:tab pos="623888" algn="l"/>
              </a:tabLst>
              <a:defRPr sz="1200">
                <a:solidFill>
                  <a:schemeClr val="bg1"/>
                </a:solidFill>
                <a:latin typeface="Arial" pitchFamily="34" charset="0"/>
                <a:cs typeface="Arial" pitchFamily="34" charset="0"/>
              </a:defRPr>
            </a:lvl7pPr>
            <a:lvl8pPr marL="3429000" indent="-228600" eaLnBrk="0" fontAlgn="base" hangingPunct="0">
              <a:spcBef>
                <a:spcPct val="0"/>
              </a:spcBef>
              <a:spcAft>
                <a:spcPct val="0"/>
              </a:spcAft>
              <a:tabLst>
                <a:tab pos="623888" algn="l"/>
              </a:tabLst>
              <a:defRPr sz="1200">
                <a:solidFill>
                  <a:schemeClr val="bg1"/>
                </a:solidFill>
                <a:latin typeface="Arial" pitchFamily="34" charset="0"/>
                <a:cs typeface="Arial" pitchFamily="34" charset="0"/>
              </a:defRPr>
            </a:lvl8pPr>
            <a:lvl9pPr marL="3886200" indent="-228600" eaLnBrk="0" fontAlgn="base" hangingPunct="0">
              <a:spcBef>
                <a:spcPct val="0"/>
              </a:spcBef>
              <a:spcAft>
                <a:spcPct val="0"/>
              </a:spcAft>
              <a:tabLst>
                <a:tab pos="623888" algn="l"/>
              </a:tabLst>
              <a:defRPr sz="1200">
                <a:solidFill>
                  <a:schemeClr val="bg1"/>
                </a:solidFill>
                <a:latin typeface="Arial" pitchFamily="34" charset="0"/>
                <a:cs typeface="Arial" pitchFamily="34" charset="0"/>
              </a:defRPr>
            </a:lvl9pPr>
          </a:lstStyle>
          <a:p>
            <a:pPr marL="457200" indent="-457200" algn="just" eaLnBrk="1" hangingPunct="1">
              <a:lnSpc>
                <a:spcPct val="150000"/>
              </a:lnSpc>
              <a:buClr>
                <a:srgbClr val="0070C0"/>
              </a:buClr>
              <a:buFont typeface="Wingdings" pitchFamily="2" charset="2"/>
              <a:buChar char="v"/>
              <a:defRPr/>
            </a:pPr>
            <a:r>
              <a:rPr lang="tr-TR" sz="2400" b="1" dirty="0">
                <a:solidFill>
                  <a:schemeClr val="tx1"/>
                </a:solidFill>
                <a:latin typeface="Times New Roman" pitchFamily="18" charset="0"/>
                <a:cs typeface="Times New Roman" pitchFamily="18" charset="0"/>
              </a:rPr>
              <a:t>Banka Hesap Numaralarımıza Havale/EFT,</a:t>
            </a:r>
          </a:p>
          <a:p>
            <a:pPr marL="457200" indent="-457200" algn="just" eaLnBrk="1" hangingPunct="1">
              <a:lnSpc>
                <a:spcPct val="150000"/>
              </a:lnSpc>
              <a:buClr>
                <a:srgbClr val="0070C0"/>
              </a:buClr>
              <a:buFont typeface="Wingdings" pitchFamily="2" charset="2"/>
              <a:buChar char="v"/>
              <a:defRPr/>
            </a:pPr>
            <a:r>
              <a:rPr lang="tr-TR" sz="2400" b="1" dirty="0">
                <a:solidFill>
                  <a:schemeClr val="tx1"/>
                </a:solidFill>
                <a:latin typeface="Times New Roman" pitchFamily="18" charset="0"/>
                <a:cs typeface="Times New Roman" pitchFamily="18" charset="0"/>
              </a:rPr>
              <a:t> İnternet Bankacılığı Bağış Ekranlarından,</a:t>
            </a:r>
          </a:p>
          <a:p>
            <a:pPr marL="457200" indent="-457200" algn="just" eaLnBrk="1" hangingPunct="1">
              <a:lnSpc>
                <a:spcPct val="150000"/>
              </a:lnSpc>
              <a:buClr>
                <a:srgbClr val="0070C0"/>
              </a:buClr>
              <a:buFont typeface="Wingdings" pitchFamily="2" charset="2"/>
              <a:buChar char="v"/>
              <a:defRPr/>
            </a:pPr>
            <a:r>
              <a:rPr lang="tr-TR" sz="2400" b="1" dirty="0">
                <a:solidFill>
                  <a:schemeClr val="tx1"/>
                </a:solidFill>
                <a:latin typeface="Times New Roman" pitchFamily="18" charset="0"/>
                <a:cs typeface="Times New Roman" pitchFamily="18" charset="0"/>
              </a:rPr>
              <a:t> www.tskev.org.tr adresinden on-</a:t>
            </a:r>
            <a:r>
              <a:rPr lang="tr-TR" sz="2400" b="1" dirty="0" err="1">
                <a:solidFill>
                  <a:schemeClr val="tx1"/>
                </a:solidFill>
                <a:latin typeface="Times New Roman" pitchFamily="18" charset="0"/>
                <a:cs typeface="Times New Roman" pitchFamily="18" charset="0"/>
              </a:rPr>
              <a:t>line</a:t>
            </a:r>
            <a:r>
              <a:rPr lang="tr-TR" sz="2400" b="1" dirty="0">
                <a:solidFill>
                  <a:schemeClr val="tx1"/>
                </a:solidFill>
                <a:latin typeface="Times New Roman" pitchFamily="18" charset="0"/>
                <a:cs typeface="Times New Roman" pitchFamily="18" charset="0"/>
              </a:rPr>
              <a:t> kredi kartı ile,</a:t>
            </a:r>
          </a:p>
          <a:p>
            <a:pPr marL="457200" indent="-457200" algn="just" eaLnBrk="1" hangingPunct="1">
              <a:lnSpc>
                <a:spcPct val="150000"/>
              </a:lnSpc>
              <a:buClr>
                <a:srgbClr val="0070C0"/>
              </a:buClr>
              <a:buFont typeface="Wingdings" pitchFamily="2" charset="2"/>
              <a:buChar char="v"/>
              <a:defRPr/>
            </a:pPr>
            <a:r>
              <a:rPr lang="tr-TR" sz="2400" b="1" dirty="0">
                <a:solidFill>
                  <a:schemeClr val="tx1"/>
                </a:solidFill>
                <a:latin typeface="Times New Roman" pitchFamily="18" charset="0"/>
                <a:cs typeface="Times New Roman" pitchFamily="18" charset="0"/>
              </a:rPr>
              <a:t> 7979’a SMS göndererek,</a:t>
            </a:r>
          </a:p>
          <a:p>
            <a:pPr algn="just" eaLnBrk="1" hangingPunct="1">
              <a:lnSpc>
                <a:spcPct val="150000"/>
              </a:lnSpc>
              <a:buClr>
                <a:srgbClr val="0070C0"/>
              </a:buClr>
              <a:defRPr/>
            </a:pPr>
            <a:r>
              <a:rPr lang="tr-TR" sz="2400" b="1" dirty="0">
                <a:solidFill>
                  <a:schemeClr val="tx1"/>
                </a:solidFill>
                <a:latin typeface="Times New Roman" pitchFamily="18" charset="0"/>
                <a:cs typeface="Times New Roman" pitchFamily="18" charset="0"/>
              </a:rPr>
              <a:t>Vakfımıza bağışta bulunabilirisiniz…</a:t>
            </a:r>
          </a:p>
          <a:p>
            <a:pPr algn="just" eaLnBrk="1" hangingPunct="1">
              <a:buClr>
                <a:srgbClr val="0070C0"/>
              </a:buClr>
              <a:defRPr/>
            </a:pPr>
            <a:endParaRPr lang="tr-TR" sz="2400" b="1" i="1" dirty="0">
              <a:solidFill>
                <a:srgbClr val="FF0000"/>
              </a:solidFill>
              <a:latin typeface="Times New Roman" pitchFamily="18" charset="0"/>
              <a:cs typeface="Times New Roman" pitchFamily="18" charset="0"/>
            </a:endParaRPr>
          </a:p>
          <a:p>
            <a:pPr algn="just" eaLnBrk="1" hangingPunct="1">
              <a:buClr>
                <a:srgbClr val="0070C0"/>
              </a:buClr>
              <a:defRPr/>
            </a:pPr>
            <a:r>
              <a:rPr lang="tr-TR" sz="2400" b="1" i="1" dirty="0">
                <a:solidFill>
                  <a:srgbClr val="FF0000"/>
                </a:solidFill>
                <a:latin typeface="Times New Roman" pitchFamily="18" charset="0"/>
                <a:cs typeface="Times New Roman" pitchFamily="18" charset="0"/>
              </a:rPr>
              <a:t>ÖNEMLİ NOT: </a:t>
            </a:r>
            <a:r>
              <a:rPr lang="tr-TR" sz="2400" b="1" i="1" dirty="0">
                <a:solidFill>
                  <a:schemeClr val="tx1"/>
                </a:solidFill>
                <a:latin typeface="Times New Roman" pitchFamily="18" charset="0"/>
                <a:cs typeface="Times New Roman" pitchFamily="18" charset="0"/>
              </a:rPr>
              <a:t>Banka ile yapılan bağışlarda T.C. numaranızın olmaması durumunda puan verilemeyeceğinden öncelikle  ‘</a:t>
            </a:r>
            <a:r>
              <a:rPr lang="tr-TR" sz="2400" b="1" i="1" dirty="0">
                <a:solidFill>
                  <a:srgbClr val="0070C0"/>
                </a:solidFill>
                <a:latin typeface="Times New Roman" pitchFamily="18" charset="0"/>
                <a:cs typeface="Times New Roman" pitchFamily="18" charset="0"/>
              </a:rPr>
              <a:t>Kredi kartı</a:t>
            </a:r>
            <a:r>
              <a:rPr lang="tr-TR" sz="2400" b="1" i="1" dirty="0">
                <a:solidFill>
                  <a:schemeClr val="tx1"/>
                </a:solidFill>
                <a:latin typeface="Times New Roman" pitchFamily="18" charset="0"/>
                <a:cs typeface="Times New Roman" pitchFamily="18" charset="0"/>
              </a:rPr>
              <a:t>’  ile bağış yapmanız önerilmektedir. Bu şekilde bağışınız sisteme anında girildiği için puanınız doğrudan T.C. numaranıza işlenmiş olacaktır.</a:t>
            </a:r>
          </a:p>
        </p:txBody>
      </p:sp>
      <p:pic>
        <p:nvPicPr>
          <p:cNvPr id="54278" name="Picture 7" descr="C:\Users\hp\Desktop\TSKEV logo.png">
            <a:extLst>
              <a:ext uri="{FF2B5EF4-FFF2-40B4-BE49-F238E27FC236}">
                <a16:creationId xmlns:a16="http://schemas.microsoft.com/office/drawing/2014/main" id="{BBBF41D6-7402-3CCB-219F-42E947CBE6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Düz Bağlayıcı 3">
            <a:extLst>
              <a:ext uri="{FF2B5EF4-FFF2-40B4-BE49-F238E27FC236}">
                <a16:creationId xmlns:a16="http://schemas.microsoft.com/office/drawing/2014/main" id="{24B57F32-9DE2-B682-D83E-46757AE748A6}"/>
              </a:ext>
            </a:extLst>
          </p:cNvPr>
          <p:cNvCxnSpPr/>
          <p:nvPr/>
        </p:nvCxnSpPr>
        <p:spPr>
          <a:xfrm>
            <a:off x="90488" y="4365625"/>
            <a:ext cx="8945562" cy="0"/>
          </a:xfrm>
          <a:prstGeom prst="line">
            <a:avLst/>
          </a:prstGeom>
        </p:spPr>
        <p:style>
          <a:lnRef idx="3">
            <a:schemeClr val="accent5"/>
          </a:lnRef>
          <a:fillRef idx="0">
            <a:schemeClr val="accent5"/>
          </a:fillRef>
          <a:effectRef idx="2">
            <a:schemeClr val="accent5"/>
          </a:effectRef>
          <a:fontRef idx="minor">
            <a:schemeClr val="tx1"/>
          </a:fontRef>
        </p:style>
      </p:cxn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37">
            <a:extLst>
              <a:ext uri="{FF2B5EF4-FFF2-40B4-BE49-F238E27FC236}">
                <a16:creationId xmlns:a16="http://schemas.microsoft.com/office/drawing/2014/main" id="{0D32713B-A2E4-13BA-B798-1D1A5952A31F}"/>
              </a:ext>
            </a:extLst>
          </p:cNvPr>
          <p:cNvSpPr txBox="1">
            <a:spLocks noChangeArrowheads="1"/>
          </p:cNvSpPr>
          <p:nvPr/>
        </p:nvSpPr>
        <p:spPr bwMode="auto">
          <a:xfrm>
            <a:off x="252413" y="1196975"/>
            <a:ext cx="8677275"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623888"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623888"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623888"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9pPr>
          </a:lstStyle>
          <a:p>
            <a:pPr algn="just" eaLnBrk="1" hangingPunct="1">
              <a:lnSpc>
                <a:spcPct val="150000"/>
              </a:lnSpc>
              <a:spcBef>
                <a:spcPct val="0"/>
              </a:spcBef>
              <a:buClr>
                <a:srgbClr val="FF3300"/>
              </a:buClr>
              <a:buFont typeface="Wingdings" panose="05000000000000000000" pitchFamily="2" charset="2"/>
              <a:buChar char="Ø"/>
            </a:pPr>
            <a:r>
              <a:rPr lang="tr-TR" altLang="tr-TR" sz="2400" b="1">
                <a:latin typeface="Times New Roman" panose="02020603050405020304" pitchFamily="18" charset="0"/>
                <a:cs typeface="Times New Roman" panose="02020603050405020304" pitchFamily="18" charset="0"/>
              </a:rPr>
              <a:t>	Cep telefonlarınız aracılığı ile 7979’a SMS göndermek suretiyle;</a:t>
            </a:r>
          </a:p>
        </p:txBody>
      </p:sp>
      <p:sp>
        <p:nvSpPr>
          <p:cNvPr id="55299" name="Text Box 37">
            <a:extLst>
              <a:ext uri="{FF2B5EF4-FFF2-40B4-BE49-F238E27FC236}">
                <a16:creationId xmlns:a16="http://schemas.microsoft.com/office/drawing/2014/main" id="{23192CF3-9D1B-94D7-7A5E-FF956717F4BB}"/>
              </a:ext>
            </a:extLst>
          </p:cNvPr>
          <p:cNvSpPr txBox="1">
            <a:spLocks noChangeArrowheads="1"/>
          </p:cNvSpPr>
          <p:nvPr/>
        </p:nvSpPr>
        <p:spPr bwMode="auto">
          <a:xfrm>
            <a:off x="900113" y="2492375"/>
            <a:ext cx="77755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623888"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623888"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623888"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9pPr>
          </a:lstStyle>
          <a:p>
            <a:pPr algn="just" eaLnBrk="1" hangingPunct="1">
              <a:lnSpc>
                <a:spcPct val="150000"/>
              </a:lnSpc>
              <a:spcBef>
                <a:spcPct val="0"/>
              </a:spcBef>
              <a:buClr>
                <a:srgbClr val="C00000"/>
              </a:buClr>
              <a:buFont typeface="Wingdings" panose="05000000000000000000" pitchFamily="2" charset="2"/>
              <a:buChar char="Ø"/>
            </a:pPr>
            <a:r>
              <a:rPr lang="tr-TR" altLang="tr-TR" sz="2200" b="1">
                <a:latin typeface="Times New Roman" panose="02020603050405020304" pitchFamily="18" charset="0"/>
                <a:cs typeface="Times New Roman" panose="02020603050405020304" pitchFamily="18" charset="0"/>
              </a:rPr>
              <a:t>	TSKEV yazıp bir boşluk bırakarak sırasıyla,</a:t>
            </a:r>
          </a:p>
        </p:txBody>
      </p:sp>
      <p:sp>
        <p:nvSpPr>
          <p:cNvPr id="55300" name="Text Box 37">
            <a:extLst>
              <a:ext uri="{FF2B5EF4-FFF2-40B4-BE49-F238E27FC236}">
                <a16:creationId xmlns:a16="http://schemas.microsoft.com/office/drawing/2014/main" id="{663E4B50-BB7C-0FF5-A86B-AE9F51D16889}"/>
              </a:ext>
            </a:extLst>
          </p:cNvPr>
          <p:cNvSpPr txBox="1">
            <a:spLocks noChangeArrowheads="1"/>
          </p:cNvSpPr>
          <p:nvPr/>
        </p:nvSpPr>
        <p:spPr bwMode="auto">
          <a:xfrm>
            <a:off x="900113" y="3049588"/>
            <a:ext cx="77755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623888"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623888"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623888"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9pPr>
          </a:lstStyle>
          <a:p>
            <a:pPr algn="just" eaLnBrk="1" hangingPunct="1">
              <a:lnSpc>
                <a:spcPct val="150000"/>
              </a:lnSpc>
              <a:spcBef>
                <a:spcPct val="0"/>
              </a:spcBef>
              <a:buClr>
                <a:srgbClr val="C00000"/>
              </a:buClr>
              <a:buFont typeface="Wingdings" panose="05000000000000000000" pitchFamily="2" charset="2"/>
              <a:buChar char="Ø"/>
            </a:pPr>
            <a:r>
              <a:rPr lang="tr-TR" altLang="tr-TR" sz="2200" b="1">
                <a:latin typeface="Times New Roman" panose="02020603050405020304" pitchFamily="18" charset="0"/>
                <a:cs typeface="Times New Roman" panose="02020603050405020304" pitchFamily="18" charset="0"/>
              </a:rPr>
              <a:t>	TC Kimlik No,</a:t>
            </a:r>
          </a:p>
        </p:txBody>
      </p:sp>
      <p:sp>
        <p:nvSpPr>
          <p:cNvPr id="55301" name="Text Box 37">
            <a:extLst>
              <a:ext uri="{FF2B5EF4-FFF2-40B4-BE49-F238E27FC236}">
                <a16:creationId xmlns:a16="http://schemas.microsoft.com/office/drawing/2014/main" id="{553F230A-8F41-1D40-3EAB-515D204DCF12}"/>
              </a:ext>
            </a:extLst>
          </p:cNvPr>
          <p:cNvSpPr txBox="1">
            <a:spLocks noChangeArrowheads="1"/>
          </p:cNvSpPr>
          <p:nvPr/>
        </p:nvSpPr>
        <p:spPr bwMode="auto">
          <a:xfrm>
            <a:off x="900113" y="3632200"/>
            <a:ext cx="77755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623888"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623888"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623888"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9pPr>
          </a:lstStyle>
          <a:p>
            <a:pPr algn="just" eaLnBrk="1" hangingPunct="1">
              <a:lnSpc>
                <a:spcPct val="150000"/>
              </a:lnSpc>
              <a:spcBef>
                <a:spcPct val="0"/>
              </a:spcBef>
              <a:buClr>
                <a:srgbClr val="C00000"/>
              </a:buClr>
              <a:buFont typeface="Wingdings" panose="05000000000000000000" pitchFamily="2" charset="2"/>
              <a:buChar char="Ø"/>
            </a:pPr>
            <a:r>
              <a:rPr lang="tr-TR" altLang="tr-TR" sz="2200" b="1">
                <a:latin typeface="Times New Roman" panose="02020603050405020304" pitchFamily="18" charset="0"/>
                <a:cs typeface="Times New Roman" panose="02020603050405020304" pitchFamily="18" charset="0"/>
              </a:rPr>
              <a:t>	Ad-Soyad bilgisini yazıp,</a:t>
            </a:r>
          </a:p>
        </p:txBody>
      </p:sp>
      <p:sp>
        <p:nvSpPr>
          <p:cNvPr id="55302" name="Text Box 37">
            <a:extLst>
              <a:ext uri="{FF2B5EF4-FFF2-40B4-BE49-F238E27FC236}">
                <a16:creationId xmlns:a16="http://schemas.microsoft.com/office/drawing/2014/main" id="{CC03DD86-1E93-1AA3-FD5A-A2098ACCB3CB}"/>
              </a:ext>
            </a:extLst>
          </p:cNvPr>
          <p:cNvSpPr txBox="1">
            <a:spLocks noChangeArrowheads="1"/>
          </p:cNvSpPr>
          <p:nvPr/>
        </p:nvSpPr>
        <p:spPr bwMode="auto">
          <a:xfrm>
            <a:off x="900113" y="4256088"/>
            <a:ext cx="77755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623888"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623888"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623888"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9pPr>
          </a:lstStyle>
          <a:p>
            <a:pPr algn="just" eaLnBrk="1" hangingPunct="1">
              <a:lnSpc>
                <a:spcPct val="150000"/>
              </a:lnSpc>
              <a:spcBef>
                <a:spcPct val="0"/>
              </a:spcBef>
              <a:buClr>
                <a:srgbClr val="C00000"/>
              </a:buClr>
              <a:buFont typeface="Wingdings" panose="05000000000000000000" pitchFamily="2" charset="2"/>
              <a:buChar char="Ø"/>
            </a:pPr>
            <a:r>
              <a:rPr lang="tr-TR" altLang="tr-TR" sz="2200" b="1">
                <a:latin typeface="Times New Roman" panose="02020603050405020304" pitchFamily="18" charset="0"/>
                <a:cs typeface="Times New Roman" panose="02020603050405020304" pitchFamily="18" charset="0"/>
              </a:rPr>
              <a:t>	7979’a gönderdiğinizde; Onay mesajı gönderilecektir.</a:t>
            </a:r>
          </a:p>
        </p:txBody>
      </p:sp>
      <p:sp>
        <p:nvSpPr>
          <p:cNvPr id="55303" name="Text Box 37">
            <a:extLst>
              <a:ext uri="{FF2B5EF4-FFF2-40B4-BE49-F238E27FC236}">
                <a16:creationId xmlns:a16="http://schemas.microsoft.com/office/drawing/2014/main" id="{B06C6669-0957-86E6-A97E-FB83B54E248C}"/>
              </a:ext>
            </a:extLst>
          </p:cNvPr>
          <p:cNvSpPr txBox="1">
            <a:spLocks noChangeArrowheads="1"/>
          </p:cNvSpPr>
          <p:nvPr/>
        </p:nvSpPr>
        <p:spPr bwMode="auto">
          <a:xfrm>
            <a:off x="900113" y="4957763"/>
            <a:ext cx="77755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623888"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623888"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623888"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623888"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623888" algn="l"/>
              </a:tabLst>
              <a:defRPr sz="2000">
                <a:solidFill>
                  <a:schemeClr val="tx1"/>
                </a:solidFill>
                <a:latin typeface="Calibri" panose="020F0502020204030204" pitchFamily="34" charset="0"/>
              </a:defRPr>
            </a:lvl9pPr>
          </a:lstStyle>
          <a:p>
            <a:pPr algn="just" eaLnBrk="1" hangingPunct="1">
              <a:lnSpc>
                <a:spcPct val="150000"/>
              </a:lnSpc>
              <a:spcBef>
                <a:spcPct val="0"/>
              </a:spcBef>
              <a:buClr>
                <a:srgbClr val="C00000"/>
              </a:buClr>
              <a:buFont typeface="Wingdings" panose="05000000000000000000" pitchFamily="2" charset="2"/>
              <a:buChar char="Ø"/>
            </a:pPr>
            <a:r>
              <a:rPr lang="tr-TR" altLang="tr-TR" sz="2200" b="1">
                <a:latin typeface="Times New Roman" panose="02020603050405020304" pitchFamily="18" charset="0"/>
                <a:cs typeface="Times New Roman" panose="02020603050405020304" pitchFamily="18" charset="0"/>
              </a:rPr>
              <a:t>	Gelen mesaja ONAY verdiğiniz taktirde bağışınız TSK Eğitim Vakfına ulaşmış olacaktır.</a:t>
            </a:r>
          </a:p>
        </p:txBody>
      </p:sp>
      <p:sp>
        <p:nvSpPr>
          <p:cNvPr id="55304" name="10 Dikdörtgen">
            <a:extLst>
              <a:ext uri="{FF2B5EF4-FFF2-40B4-BE49-F238E27FC236}">
                <a16:creationId xmlns:a16="http://schemas.microsoft.com/office/drawing/2014/main" id="{E9487194-7CFE-2632-7D2C-810764D3AF51}"/>
              </a:ext>
            </a:extLst>
          </p:cNvPr>
          <p:cNvSpPr>
            <a:spLocks noChangeArrowheads="1"/>
          </p:cNvSpPr>
          <p:nvPr/>
        </p:nvSpPr>
        <p:spPr bwMode="auto">
          <a:xfrm>
            <a:off x="250825" y="6259513"/>
            <a:ext cx="84963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1600" b="1">
                <a:latin typeface="Times New Roman" panose="02020603050405020304" pitchFamily="18" charset="0"/>
                <a:cs typeface="Times New Roman" panose="02020603050405020304" pitchFamily="18" charset="0"/>
              </a:rPr>
              <a:t> www.tskev.org.tr		    			  e-mail:vakif@tskev.org.tr </a:t>
            </a:r>
            <a:endParaRPr lang="tr-TR" altLang="tr-TR" sz="1600">
              <a:latin typeface="Times New Roman" panose="02020603050405020304" pitchFamily="18" charset="0"/>
              <a:cs typeface="Times New Roman" panose="02020603050405020304" pitchFamily="18" charset="0"/>
            </a:endParaRPr>
          </a:p>
        </p:txBody>
      </p:sp>
      <p:pic>
        <p:nvPicPr>
          <p:cNvPr id="55305" name="Picture 12" descr="TURK BAYRAĞI">
            <a:extLst>
              <a:ext uri="{FF2B5EF4-FFF2-40B4-BE49-F238E27FC236}">
                <a16:creationId xmlns:a16="http://schemas.microsoft.com/office/drawing/2014/main" id="{F3A32BE7-A2C1-02F4-DB0B-37608982B5A2}"/>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104188" y="117475"/>
            <a:ext cx="750887"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6" name="Rectangle 11">
            <a:extLst>
              <a:ext uri="{FF2B5EF4-FFF2-40B4-BE49-F238E27FC236}">
                <a16:creationId xmlns:a16="http://schemas.microsoft.com/office/drawing/2014/main" id="{83531117-5A67-F7C8-BBD8-A27FD0E1E380}"/>
              </a:ext>
            </a:extLst>
          </p:cNvPr>
          <p:cNvSpPr>
            <a:spLocks noChangeArrowheads="1"/>
          </p:cNvSpPr>
          <p:nvPr/>
        </p:nvSpPr>
        <p:spPr bwMode="auto">
          <a:xfrm>
            <a:off x="977900" y="15875"/>
            <a:ext cx="6985000" cy="5969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FontTx/>
              <a:buNone/>
            </a:pPr>
            <a:r>
              <a:rPr lang="tr-TR" altLang="tr-TR" sz="2800" b="1">
                <a:latin typeface="Times New Roman" panose="02020603050405020304" pitchFamily="18" charset="0"/>
                <a:cs typeface="Times New Roman" panose="02020603050405020304" pitchFamily="18" charset="0"/>
              </a:rPr>
              <a:t>Türk Silahlı Kuvvetleri Eğitim Vakfı</a:t>
            </a:r>
          </a:p>
        </p:txBody>
      </p:sp>
      <p:pic>
        <p:nvPicPr>
          <p:cNvPr id="55307" name="Picture 7" descr="C:\Users\hp\Desktop\TSKEV logo.png">
            <a:extLst>
              <a:ext uri="{FF2B5EF4-FFF2-40B4-BE49-F238E27FC236}">
                <a16:creationId xmlns:a16="http://schemas.microsoft.com/office/drawing/2014/main" id="{119512DB-0743-5C13-411E-5149738C56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2" descr="TURK BAYRAĞI">
            <a:extLst>
              <a:ext uri="{FF2B5EF4-FFF2-40B4-BE49-F238E27FC236}">
                <a16:creationId xmlns:a16="http://schemas.microsoft.com/office/drawing/2014/main" id="{E023D206-6BC6-7459-E420-E869839800E8}"/>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213725" y="188913"/>
            <a:ext cx="7508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3" name="15 Dikdörtgen">
            <a:extLst>
              <a:ext uri="{FF2B5EF4-FFF2-40B4-BE49-F238E27FC236}">
                <a16:creationId xmlns:a16="http://schemas.microsoft.com/office/drawing/2014/main" id="{DC724CDD-870B-02BC-BB57-A32B0AEC2130}"/>
              </a:ext>
            </a:extLst>
          </p:cNvPr>
          <p:cNvSpPr>
            <a:spLocks noChangeArrowheads="1"/>
          </p:cNvSpPr>
          <p:nvPr/>
        </p:nvSpPr>
        <p:spPr bwMode="auto">
          <a:xfrm>
            <a:off x="2216150" y="214313"/>
            <a:ext cx="4425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800" b="1">
                <a:latin typeface="Times New Roman" panose="02020603050405020304" pitchFamily="18" charset="0"/>
                <a:cs typeface="Times New Roman" panose="02020603050405020304" pitchFamily="18" charset="0"/>
              </a:rPr>
              <a:t>TSK Eğitim Vakfı Denetimi</a:t>
            </a:r>
            <a:endParaRPr lang="tr-TR" altLang="tr-TR" sz="2800">
              <a:latin typeface="Times New Roman" panose="02020603050405020304" pitchFamily="18" charset="0"/>
              <a:cs typeface="Times New Roman" panose="02020603050405020304" pitchFamily="18" charset="0"/>
            </a:endParaRPr>
          </a:p>
        </p:txBody>
      </p:sp>
      <p:sp>
        <p:nvSpPr>
          <p:cNvPr id="25604" name="14 Metin kutusu">
            <a:extLst>
              <a:ext uri="{FF2B5EF4-FFF2-40B4-BE49-F238E27FC236}">
                <a16:creationId xmlns:a16="http://schemas.microsoft.com/office/drawing/2014/main" id="{07165F94-25E0-0C14-1257-603EEA0D77B7}"/>
              </a:ext>
            </a:extLst>
          </p:cNvPr>
          <p:cNvSpPr txBox="1">
            <a:spLocks noChangeArrowheads="1"/>
          </p:cNvSpPr>
          <p:nvPr/>
        </p:nvSpPr>
        <p:spPr bwMode="auto">
          <a:xfrm>
            <a:off x="392113" y="1238250"/>
            <a:ext cx="8501062" cy="2933700"/>
          </a:xfrm>
          <a:prstGeom prst="rect">
            <a:avLst/>
          </a:prstGeom>
          <a:noFill/>
          <a:ln>
            <a:noFill/>
          </a:ln>
        </p:spPr>
        <p:txBody>
          <a:bodyPr>
            <a:spAutoFit/>
          </a:bodyPr>
          <a:lstStyle>
            <a:lvl1pPr>
              <a:defRPr sz="1200">
                <a:solidFill>
                  <a:schemeClr val="bg1"/>
                </a:solidFill>
                <a:latin typeface="Arial" pitchFamily="34" charset="0"/>
              </a:defRPr>
            </a:lvl1pPr>
            <a:lvl2pPr marL="742950" indent="-285750">
              <a:defRPr sz="1200">
                <a:solidFill>
                  <a:schemeClr val="bg1"/>
                </a:solidFill>
                <a:latin typeface="Arial" pitchFamily="34" charset="0"/>
              </a:defRPr>
            </a:lvl2pPr>
            <a:lvl3pPr marL="1143000" indent="-228600">
              <a:defRPr sz="1200">
                <a:solidFill>
                  <a:schemeClr val="bg1"/>
                </a:solidFill>
                <a:latin typeface="Arial" pitchFamily="34" charset="0"/>
              </a:defRPr>
            </a:lvl3pPr>
            <a:lvl4pPr marL="1600200" indent="-228600">
              <a:defRPr sz="1200">
                <a:solidFill>
                  <a:schemeClr val="bg1"/>
                </a:solidFill>
                <a:latin typeface="Arial" pitchFamily="34" charset="0"/>
              </a:defRPr>
            </a:lvl4pPr>
            <a:lvl5pPr marL="2057400" indent="-228600">
              <a:defRPr sz="1200">
                <a:solidFill>
                  <a:schemeClr val="bg1"/>
                </a:solidFill>
                <a:latin typeface="Arial" pitchFamily="34" charset="0"/>
              </a:defRPr>
            </a:lvl5pPr>
            <a:lvl6pPr marL="2514600" indent="-228600" algn="ctr" eaLnBrk="0" fontAlgn="base" hangingPunct="0">
              <a:spcBef>
                <a:spcPct val="0"/>
              </a:spcBef>
              <a:spcAft>
                <a:spcPct val="0"/>
              </a:spcAft>
              <a:defRPr sz="1200">
                <a:solidFill>
                  <a:schemeClr val="bg1"/>
                </a:solidFill>
                <a:latin typeface="Arial" pitchFamily="34" charset="0"/>
              </a:defRPr>
            </a:lvl6pPr>
            <a:lvl7pPr marL="2971800" indent="-228600" algn="ctr" eaLnBrk="0" fontAlgn="base" hangingPunct="0">
              <a:spcBef>
                <a:spcPct val="0"/>
              </a:spcBef>
              <a:spcAft>
                <a:spcPct val="0"/>
              </a:spcAft>
              <a:defRPr sz="1200">
                <a:solidFill>
                  <a:schemeClr val="bg1"/>
                </a:solidFill>
                <a:latin typeface="Arial" pitchFamily="34" charset="0"/>
              </a:defRPr>
            </a:lvl7pPr>
            <a:lvl8pPr marL="3429000" indent="-228600" algn="ctr" eaLnBrk="0" fontAlgn="base" hangingPunct="0">
              <a:spcBef>
                <a:spcPct val="0"/>
              </a:spcBef>
              <a:spcAft>
                <a:spcPct val="0"/>
              </a:spcAft>
              <a:defRPr sz="1200">
                <a:solidFill>
                  <a:schemeClr val="bg1"/>
                </a:solidFill>
                <a:latin typeface="Arial" pitchFamily="34" charset="0"/>
              </a:defRPr>
            </a:lvl8pPr>
            <a:lvl9pPr marL="3886200" indent="-228600" algn="ctr" eaLnBrk="0" fontAlgn="base" hangingPunct="0">
              <a:spcBef>
                <a:spcPct val="0"/>
              </a:spcBef>
              <a:spcAft>
                <a:spcPct val="0"/>
              </a:spcAft>
              <a:defRPr sz="1200">
                <a:solidFill>
                  <a:schemeClr val="bg1"/>
                </a:solidFill>
                <a:latin typeface="Arial" pitchFamily="34" charset="0"/>
              </a:defRPr>
            </a:lvl9pPr>
          </a:lstStyle>
          <a:p>
            <a:pPr algn="just" eaLnBrk="1" hangingPunct="1">
              <a:lnSpc>
                <a:spcPct val="200000"/>
              </a:lnSpc>
              <a:buClr>
                <a:srgbClr val="00B050"/>
              </a:buClr>
              <a:defRPr/>
            </a:pPr>
            <a:r>
              <a:rPr lang="tr-TR" sz="2400" b="1" dirty="0">
                <a:solidFill>
                  <a:schemeClr val="tx1"/>
                </a:solidFill>
                <a:latin typeface="Times New Roman" pitchFamily="18" charset="0"/>
                <a:cs typeface="Times New Roman" pitchFamily="18" charset="0"/>
              </a:rPr>
              <a:t>TSK Eğitim Vakfının Faaliyetleri ve Mali Durumu;</a:t>
            </a:r>
          </a:p>
          <a:p>
            <a:pPr marL="457200" indent="-457200" algn="just" eaLnBrk="1" hangingPunct="1">
              <a:lnSpc>
                <a:spcPct val="200000"/>
              </a:lnSpc>
              <a:buClr>
                <a:srgbClr val="00B050"/>
              </a:buClr>
              <a:buFont typeface="Wingdings" pitchFamily="2" charset="2"/>
              <a:buChar char="ü"/>
              <a:defRPr/>
            </a:pPr>
            <a:r>
              <a:rPr lang="tr-TR" sz="2400" b="1" dirty="0">
                <a:solidFill>
                  <a:schemeClr val="tx1"/>
                </a:solidFill>
                <a:latin typeface="Times New Roman" pitchFamily="18" charset="0"/>
                <a:cs typeface="Times New Roman" pitchFamily="18" charset="0"/>
              </a:rPr>
              <a:t>  TSK Eğitim Vakfı Denetim Kurulu,</a:t>
            </a:r>
          </a:p>
          <a:p>
            <a:pPr marL="457200" indent="-457200" algn="just" eaLnBrk="1" hangingPunct="1">
              <a:lnSpc>
                <a:spcPct val="200000"/>
              </a:lnSpc>
              <a:buClr>
                <a:srgbClr val="00B050"/>
              </a:buClr>
              <a:buFont typeface="Wingdings" pitchFamily="2" charset="2"/>
              <a:buChar char="ü"/>
              <a:defRPr/>
            </a:pPr>
            <a:r>
              <a:rPr lang="tr-TR" sz="2400" b="1" dirty="0">
                <a:solidFill>
                  <a:schemeClr val="tx1"/>
                </a:solidFill>
                <a:latin typeface="Times New Roman" pitchFamily="18" charset="0"/>
                <a:cs typeface="Times New Roman" pitchFamily="18" charset="0"/>
              </a:rPr>
              <a:t>  Vakıflar Genel Müdürlüğü,</a:t>
            </a:r>
          </a:p>
          <a:p>
            <a:pPr marL="457200" indent="-457200" algn="just" eaLnBrk="1" hangingPunct="1">
              <a:lnSpc>
                <a:spcPct val="200000"/>
              </a:lnSpc>
              <a:buClr>
                <a:srgbClr val="00B050"/>
              </a:buClr>
              <a:buFont typeface="Wingdings" pitchFamily="2" charset="2"/>
              <a:buChar char="ü"/>
              <a:defRPr/>
            </a:pPr>
            <a:r>
              <a:rPr lang="tr-TR" sz="2400" b="1" dirty="0">
                <a:solidFill>
                  <a:schemeClr val="tx1"/>
                </a:solidFill>
                <a:latin typeface="Times New Roman" pitchFamily="18" charset="0"/>
                <a:cs typeface="Times New Roman" pitchFamily="18" charset="0"/>
              </a:rPr>
              <a:t>  Yeminli Mali Müşavir tarafından denetlenmektedir. </a:t>
            </a:r>
          </a:p>
        </p:txBody>
      </p:sp>
      <p:sp>
        <p:nvSpPr>
          <p:cNvPr id="56325" name="14 Metin kutusu">
            <a:extLst>
              <a:ext uri="{FF2B5EF4-FFF2-40B4-BE49-F238E27FC236}">
                <a16:creationId xmlns:a16="http://schemas.microsoft.com/office/drawing/2014/main" id="{3E5A6F71-0EBF-9FEC-2435-411E6F4EFE0A}"/>
              </a:ext>
            </a:extLst>
          </p:cNvPr>
          <p:cNvSpPr txBox="1">
            <a:spLocks noChangeArrowheads="1"/>
          </p:cNvSpPr>
          <p:nvPr/>
        </p:nvSpPr>
        <p:spPr bwMode="auto">
          <a:xfrm>
            <a:off x="250825" y="4749800"/>
            <a:ext cx="8642350" cy="153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30000"/>
              </a:lnSpc>
              <a:spcBef>
                <a:spcPct val="0"/>
              </a:spcBef>
              <a:buClr>
                <a:srgbClr val="FF0000"/>
              </a:buClr>
              <a:buFont typeface="Wingdings" panose="05000000000000000000" pitchFamily="2" charset="2"/>
              <a:buChar char="§"/>
            </a:pPr>
            <a:r>
              <a:rPr lang="tr-TR" altLang="tr-TR" sz="2400" b="1">
                <a:latin typeface="Times New Roman" panose="02020603050405020304" pitchFamily="18" charset="0"/>
                <a:cs typeface="Times New Roman" panose="02020603050405020304" pitchFamily="18" charset="0"/>
              </a:rPr>
              <a:t>Öğrenci yurtları ayrıca mahalli mülki makamların yetkili heyetlerince (Örn. Valilikler, Gençlik ve Spor İl Müdürlükleri, İl Sağlık Müdürlükleri, vb.) denetlenmektedir.</a:t>
            </a:r>
          </a:p>
        </p:txBody>
      </p:sp>
      <p:pic>
        <p:nvPicPr>
          <p:cNvPr id="56326" name="Picture 7" descr="C:\Users\hp\Desktop\TSKEV logo.png">
            <a:extLst>
              <a:ext uri="{FF2B5EF4-FFF2-40B4-BE49-F238E27FC236}">
                <a16:creationId xmlns:a16="http://schemas.microsoft.com/office/drawing/2014/main" id="{E3B572A3-E51E-4097-9934-8B6D27EE70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0A51D933-5A08-9A10-6461-EF10AE508230}"/>
              </a:ext>
            </a:extLst>
          </p:cNvPr>
          <p:cNvSpPr>
            <a:spLocks noChangeArrowheads="1"/>
          </p:cNvSpPr>
          <p:nvPr/>
        </p:nvSpPr>
        <p:spPr bwMode="auto">
          <a:xfrm>
            <a:off x="179388" y="908050"/>
            <a:ext cx="8785225" cy="568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latin typeface="Times New Roman" panose="02020603050405020304" pitchFamily="18" charset="0"/>
              <a:cs typeface="Times New Roman" panose="02020603050405020304" pitchFamily="18" charset="0"/>
            </a:endParaRPr>
          </a:p>
          <a:p>
            <a:pPr eaLnBrk="1" hangingPunct="1">
              <a:buFontTx/>
              <a:buNone/>
            </a:pPr>
            <a:endParaRPr lang="tr-TR" altLang="tr-TR" sz="4400">
              <a:latin typeface="Times New Roman" panose="02020603050405020304" pitchFamily="18" charset="0"/>
              <a:cs typeface="Times New Roman" panose="02020603050405020304" pitchFamily="18" charset="0"/>
            </a:endParaRPr>
          </a:p>
        </p:txBody>
      </p:sp>
      <p:sp>
        <p:nvSpPr>
          <p:cNvPr id="57347" name="Rectangle 3">
            <a:extLst>
              <a:ext uri="{FF2B5EF4-FFF2-40B4-BE49-F238E27FC236}">
                <a16:creationId xmlns:a16="http://schemas.microsoft.com/office/drawing/2014/main" id="{481563B5-1399-2661-4C1B-99B28C3DDC62}"/>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endParaRPr lang="en-AU" altLang="tr-TR" sz="3500" b="1">
              <a:latin typeface="Times New Roman" panose="02020603050405020304" pitchFamily="18" charset="0"/>
              <a:cs typeface="Times New Roman" panose="02020603050405020304" pitchFamily="18" charset="0"/>
            </a:endParaRPr>
          </a:p>
        </p:txBody>
      </p:sp>
      <p:sp>
        <p:nvSpPr>
          <p:cNvPr id="53252" name="Text Box 5">
            <a:extLst>
              <a:ext uri="{FF2B5EF4-FFF2-40B4-BE49-F238E27FC236}">
                <a16:creationId xmlns:a16="http://schemas.microsoft.com/office/drawing/2014/main" id="{64536161-CF8D-A98D-2D63-A208E3E91EDB}"/>
              </a:ext>
            </a:extLst>
          </p:cNvPr>
          <p:cNvSpPr txBox="1">
            <a:spLocks noChangeArrowheads="1"/>
          </p:cNvSpPr>
          <p:nvPr/>
        </p:nvSpPr>
        <p:spPr bwMode="auto">
          <a:xfrm>
            <a:off x="150813" y="1331913"/>
            <a:ext cx="8610600" cy="4719637"/>
          </a:xfrm>
          <a:prstGeom prst="rect">
            <a:avLst/>
          </a:prstGeom>
          <a:noFill/>
          <a:ln>
            <a:noFill/>
          </a:ln>
        </p:spPr>
        <p:txBody>
          <a:bodyPr>
            <a:spAutoFit/>
          </a:bodyPr>
          <a:lstStyle>
            <a:lvl1pPr>
              <a:defRPr sz="1200">
                <a:solidFill>
                  <a:schemeClr val="bg1"/>
                </a:solidFill>
                <a:latin typeface="Arial" pitchFamily="34" charset="0"/>
                <a:cs typeface="Arial" pitchFamily="34" charset="0"/>
              </a:defRPr>
            </a:lvl1pPr>
            <a:lvl2pPr marL="742950" indent="-285750">
              <a:defRPr sz="1200">
                <a:solidFill>
                  <a:schemeClr val="bg1"/>
                </a:solidFill>
                <a:latin typeface="Arial" pitchFamily="34" charset="0"/>
                <a:cs typeface="Arial" pitchFamily="34" charset="0"/>
              </a:defRPr>
            </a:lvl2pPr>
            <a:lvl3pPr marL="1143000" indent="-228600">
              <a:defRPr sz="1200">
                <a:solidFill>
                  <a:schemeClr val="bg1"/>
                </a:solidFill>
                <a:latin typeface="Arial" pitchFamily="34" charset="0"/>
                <a:cs typeface="Arial" pitchFamily="34" charset="0"/>
              </a:defRPr>
            </a:lvl3pPr>
            <a:lvl4pPr marL="1600200" indent="-228600">
              <a:defRPr sz="1200">
                <a:solidFill>
                  <a:schemeClr val="bg1"/>
                </a:solidFill>
                <a:latin typeface="Arial" pitchFamily="34" charset="0"/>
                <a:cs typeface="Arial" pitchFamily="34" charset="0"/>
              </a:defRPr>
            </a:lvl4pPr>
            <a:lvl5pPr marL="2057400" indent="-228600">
              <a:defRPr sz="1200">
                <a:solidFill>
                  <a:schemeClr val="bg1"/>
                </a:solidFill>
                <a:latin typeface="Arial" pitchFamily="34" charset="0"/>
                <a:cs typeface="Arial" pitchFamily="34" charset="0"/>
              </a:defRPr>
            </a:lvl5pPr>
            <a:lvl6pPr marL="2514600" indent="-228600" eaLnBrk="0" fontAlgn="base" hangingPunct="0">
              <a:spcBef>
                <a:spcPct val="0"/>
              </a:spcBef>
              <a:spcAft>
                <a:spcPct val="0"/>
              </a:spcAft>
              <a:defRPr sz="1200">
                <a:solidFill>
                  <a:schemeClr val="bg1"/>
                </a:solidFill>
                <a:latin typeface="Arial" pitchFamily="34" charset="0"/>
                <a:cs typeface="Arial" pitchFamily="34" charset="0"/>
              </a:defRPr>
            </a:lvl6pPr>
            <a:lvl7pPr marL="2971800" indent="-228600" eaLnBrk="0" fontAlgn="base" hangingPunct="0">
              <a:spcBef>
                <a:spcPct val="0"/>
              </a:spcBef>
              <a:spcAft>
                <a:spcPct val="0"/>
              </a:spcAft>
              <a:defRPr sz="1200">
                <a:solidFill>
                  <a:schemeClr val="bg1"/>
                </a:solidFill>
                <a:latin typeface="Arial" pitchFamily="34" charset="0"/>
                <a:cs typeface="Arial" pitchFamily="34" charset="0"/>
              </a:defRPr>
            </a:lvl7pPr>
            <a:lvl8pPr marL="3429000" indent="-228600" eaLnBrk="0" fontAlgn="base" hangingPunct="0">
              <a:spcBef>
                <a:spcPct val="0"/>
              </a:spcBef>
              <a:spcAft>
                <a:spcPct val="0"/>
              </a:spcAft>
              <a:defRPr sz="1200">
                <a:solidFill>
                  <a:schemeClr val="bg1"/>
                </a:solidFill>
                <a:latin typeface="Arial" pitchFamily="34" charset="0"/>
                <a:cs typeface="Arial" pitchFamily="34" charset="0"/>
              </a:defRPr>
            </a:lvl8pPr>
            <a:lvl9pPr marL="3886200" indent="-228600" eaLnBrk="0" fontAlgn="base" hangingPunct="0">
              <a:spcBef>
                <a:spcPct val="0"/>
              </a:spcBef>
              <a:spcAft>
                <a:spcPct val="0"/>
              </a:spcAft>
              <a:defRPr sz="1200">
                <a:solidFill>
                  <a:schemeClr val="bg1"/>
                </a:solidFill>
                <a:latin typeface="Arial" pitchFamily="34" charset="0"/>
                <a:cs typeface="Arial" pitchFamily="34" charset="0"/>
              </a:defRPr>
            </a:lvl9pPr>
          </a:lstStyle>
          <a:p>
            <a:pPr algn="just">
              <a:lnSpc>
                <a:spcPct val="200000"/>
              </a:lnSpc>
              <a:spcBef>
                <a:spcPts val="600"/>
              </a:spcBef>
              <a:spcAft>
                <a:spcPts val="600"/>
              </a:spcAft>
              <a:buClr>
                <a:srgbClr val="00B050"/>
              </a:buClr>
              <a:defRPr/>
            </a:pPr>
            <a:r>
              <a:rPr lang="tr-TR" sz="2400" b="1" dirty="0">
                <a:solidFill>
                  <a:schemeClr val="tx1"/>
                </a:solidFill>
                <a:latin typeface="Times New Roman" pitchFamily="18" charset="0"/>
                <a:cs typeface="Times New Roman" pitchFamily="18" charset="0"/>
              </a:rPr>
              <a:t>TSK Eğitim Vakfının hedefleri; </a:t>
            </a:r>
          </a:p>
          <a:p>
            <a:pPr marL="342900" indent="-342900" algn="just">
              <a:lnSpc>
                <a:spcPct val="200000"/>
              </a:lnSpc>
              <a:spcBef>
                <a:spcPts val="600"/>
              </a:spcBef>
              <a:spcAft>
                <a:spcPts val="600"/>
              </a:spcAft>
              <a:buClr>
                <a:srgbClr val="00B050"/>
              </a:buClr>
              <a:buFont typeface="Wingdings" pitchFamily="2" charset="2"/>
              <a:buChar char="ü"/>
              <a:defRPr/>
            </a:pPr>
            <a:r>
              <a:rPr lang="tr-TR" sz="2400" b="1" dirty="0">
                <a:solidFill>
                  <a:schemeClr val="tx1"/>
                </a:solidFill>
                <a:latin typeface="Times New Roman" pitchFamily="18" charset="0"/>
                <a:cs typeface="Times New Roman" pitchFamily="18" charset="0"/>
              </a:rPr>
              <a:t> Türk Silahlı Kuvvetler mensuplarının üniversite öğrenimlerini sürdürmekte olan çocuklarına sağlıklı ve yaşanabilir yurt imkanı sağlamak,</a:t>
            </a:r>
          </a:p>
          <a:p>
            <a:pPr marL="342900" indent="-342900" algn="just">
              <a:lnSpc>
                <a:spcPct val="200000"/>
              </a:lnSpc>
              <a:spcBef>
                <a:spcPts val="600"/>
              </a:spcBef>
              <a:spcAft>
                <a:spcPts val="600"/>
              </a:spcAft>
              <a:buClr>
                <a:srgbClr val="00B050"/>
              </a:buClr>
              <a:buFont typeface="Wingdings" pitchFamily="2" charset="2"/>
              <a:buChar char="ü"/>
              <a:defRPr/>
            </a:pPr>
            <a:r>
              <a:rPr lang="tr-TR" sz="2400" b="1" dirty="0">
                <a:solidFill>
                  <a:schemeClr val="tx1"/>
                </a:solidFill>
                <a:latin typeface="Times New Roman" pitchFamily="18" charset="0"/>
                <a:cs typeface="Times New Roman" pitchFamily="18" charset="0"/>
              </a:rPr>
              <a:t> Karşılıksız eğitim bursu miktarını, burs çeşitliliğini ve burs verilecek öğrenci sayısını artırmak,</a:t>
            </a:r>
          </a:p>
        </p:txBody>
      </p:sp>
      <p:grpSp>
        <p:nvGrpSpPr>
          <p:cNvPr id="57349" name="Group 10">
            <a:extLst>
              <a:ext uri="{FF2B5EF4-FFF2-40B4-BE49-F238E27FC236}">
                <a16:creationId xmlns:a16="http://schemas.microsoft.com/office/drawing/2014/main" id="{6A0D7DBB-6EF5-3801-A5A4-BF656E8516FA}"/>
              </a:ext>
            </a:extLst>
          </p:cNvPr>
          <p:cNvGrpSpPr>
            <a:grpSpLocks/>
          </p:cNvGrpSpPr>
          <p:nvPr/>
        </p:nvGrpSpPr>
        <p:grpSpPr bwMode="auto">
          <a:xfrm>
            <a:off x="1187450" y="233363"/>
            <a:ext cx="7808913" cy="674687"/>
            <a:chOff x="748" y="56"/>
            <a:chExt cx="4919" cy="425"/>
          </a:xfrm>
        </p:grpSpPr>
        <p:sp>
          <p:nvSpPr>
            <p:cNvPr id="57351" name="Rectangle 11">
              <a:extLst>
                <a:ext uri="{FF2B5EF4-FFF2-40B4-BE49-F238E27FC236}">
                  <a16:creationId xmlns:a16="http://schemas.microsoft.com/office/drawing/2014/main" id="{D3D706FA-4D6B-DB75-7D70-45B079ACCBC5}"/>
                </a:ext>
              </a:extLst>
            </p:cNvPr>
            <p:cNvSpPr>
              <a:spLocks noChangeArrowheads="1"/>
            </p:cNvSpPr>
            <p:nvPr/>
          </p:nvSpPr>
          <p:spPr bwMode="auto">
            <a:xfrm>
              <a:off x="748" y="56"/>
              <a:ext cx="440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FontTx/>
                <a:buNone/>
              </a:pPr>
              <a:r>
                <a:rPr lang="tr-TR" altLang="tr-TR" sz="2800" b="1">
                  <a:latin typeface="Times New Roman" panose="02020603050405020304" pitchFamily="18" charset="0"/>
                  <a:cs typeface="Times New Roman" panose="02020603050405020304" pitchFamily="18" charset="0"/>
                </a:rPr>
                <a:t>Vakfın Hedefleri</a:t>
              </a:r>
            </a:p>
          </p:txBody>
        </p:sp>
        <p:pic>
          <p:nvPicPr>
            <p:cNvPr id="57352" name="Picture 13" descr="TURK BAYRAĞI">
              <a:extLst>
                <a:ext uri="{FF2B5EF4-FFF2-40B4-BE49-F238E27FC236}">
                  <a16:creationId xmlns:a16="http://schemas.microsoft.com/office/drawing/2014/main" id="{3A5131B6-B465-9537-BA4F-BFD03EAE966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7350" name="Picture 7" descr="C:\Users\hp\Desktop\TSKEV logo.png">
            <a:extLst>
              <a:ext uri="{FF2B5EF4-FFF2-40B4-BE49-F238E27FC236}">
                <a16:creationId xmlns:a16="http://schemas.microsoft.com/office/drawing/2014/main" id="{EB5CE379-958C-E8F1-DC58-17E67CEB6E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D637BD22-67CC-6C3D-E536-6334940CF4D1}"/>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latin typeface="Times New Roman" panose="02020603050405020304" pitchFamily="18" charset="0"/>
              <a:cs typeface="Times New Roman" panose="02020603050405020304" pitchFamily="18" charset="0"/>
            </a:endParaRPr>
          </a:p>
          <a:p>
            <a:pPr eaLnBrk="1" hangingPunct="1">
              <a:buFontTx/>
              <a:buNone/>
            </a:pPr>
            <a:endParaRPr lang="tr-TR" altLang="tr-TR" sz="4400">
              <a:latin typeface="Times New Roman" panose="02020603050405020304" pitchFamily="18" charset="0"/>
              <a:cs typeface="Times New Roman" panose="02020603050405020304" pitchFamily="18" charset="0"/>
            </a:endParaRPr>
          </a:p>
        </p:txBody>
      </p:sp>
      <p:sp>
        <p:nvSpPr>
          <p:cNvPr id="58371" name="Rectangle 3">
            <a:extLst>
              <a:ext uri="{FF2B5EF4-FFF2-40B4-BE49-F238E27FC236}">
                <a16:creationId xmlns:a16="http://schemas.microsoft.com/office/drawing/2014/main" id="{4E0385BC-FC69-4B49-705A-9E0CC84F598E}"/>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endParaRPr lang="en-AU" altLang="tr-TR" sz="3500" b="1">
              <a:latin typeface="Times New Roman" panose="02020603050405020304" pitchFamily="18" charset="0"/>
              <a:cs typeface="Times New Roman" panose="02020603050405020304" pitchFamily="18" charset="0"/>
            </a:endParaRPr>
          </a:p>
        </p:txBody>
      </p:sp>
      <p:sp>
        <p:nvSpPr>
          <p:cNvPr id="58372" name="Text Box 5">
            <a:extLst>
              <a:ext uri="{FF2B5EF4-FFF2-40B4-BE49-F238E27FC236}">
                <a16:creationId xmlns:a16="http://schemas.microsoft.com/office/drawing/2014/main" id="{85507D6E-5272-C94F-662C-B91A8EAA04E6}"/>
              </a:ext>
            </a:extLst>
          </p:cNvPr>
          <p:cNvSpPr txBox="1">
            <a:spLocks noChangeArrowheads="1"/>
          </p:cNvSpPr>
          <p:nvPr/>
        </p:nvSpPr>
        <p:spPr bwMode="auto">
          <a:xfrm>
            <a:off x="147638" y="1438275"/>
            <a:ext cx="8816975"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marL="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200000"/>
              </a:lnSpc>
              <a:spcBef>
                <a:spcPts val="600"/>
              </a:spcBef>
              <a:spcAft>
                <a:spcPts val="600"/>
              </a:spcAft>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Vakfın gayesine ulaşabilmesi için gelir kaynaklarını artırıcı girişimleri devam ettirmek,</a:t>
            </a:r>
          </a:p>
          <a:p>
            <a:pPr algn="just">
              <a:lnSpc>
                <a:spcPct val="200000"/>
              </a:lnSpc>
              <a:spcBef>
                <a:spcPts val="600"/>
              </a:spcBef>
              <a:spcAft>
                <a:spcPts val="600"/>
              </a:spcAft>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Öğrencilerimizin barınmalarında gelişmeler sağlamak,</a:t>
            </a:r>
          </a:p>
          <a:p>
            <a:pPr algn="just">
              <a:lnSpc>
                <a:spcPct val="200000"/>
              </a:lnSpc>
              <a:spcBef>
                <a:spcPts val="600"/>
              </a:spcBef>
              <a:spcAft>
                <a:spcPts val="600"/>
              </a:spcAft>
              <a:buClr>
                <a:srgbClr val="00B050"/>
              </a:buClr>
              <a:buFont typeface="Wingdings" panose="05000000000000000000" pitchFamily="2" charset="2"/>
              <a:buChar char="ü"/>
            </a:pPr>
            <a:r>
              <a:rPr lang="tr-TR" altLang="tr-TR" sz="2400" b="1">
                <a:latin typeface="Times New Roman" panose="02020603050405020304" pitchFamily="18" charset="0"/>
                <a:cs typeface="Times New Roman" panose="02020603050405020304" pitchFamily="18" charset="0"/>
              </a:rPr>
              <a:t> Velilerce ödenen yurt aidatlarının düşürülmesine yönelik çalışmalar yapmak.</a:t>
            </a:r>
          </a:p>
        </p:txBody>
      </p:sp>
      <p:grpSp>
        <p:nvGrpSpPr>
          <p:cNvPr id="58373" name="Group 10">
            <a:extLst>
              <a:ext uri="{FF2B5EF4-FFF2-40B4-BE49-F238E27FC236}">
                <a16:creationId xmlns:a16="http://schemas.microsoft.com/office/drawing/2014/main" id="{A8B39636-6BFA-C25A-46D9-C124D1646886}"/>
              </a:ext>
            </a:extLst>
          </p:cNvPr>
          <p:cNvGrpSpPr>
            <a:grpSpLocks/>
          </p:cNvGrpSpPr>
          <p:nvPr/>
        </p:nvGrpSpPr>
        <p:grpSpPr bwMode="auto">
          <a:xfrm>
            <a:off x="1187450" y="233363"/>
            <a:ext cx="7808913" cy="674687"/>
            <a:chOff x="748" y="56"/>
            <a:chExt cx="4919" cy="425"/>
          </a:xfrm>
        </p:grpSpPr>
        <p:sp>
          <p:nvSpPr>
            <p:cNvPr id="58375" name="Rectangle 11">
              <a:extLst>
                <a:ext uri="{FF2B5EF4-FFF2-40B4-BE49-F238E27FC236}">
                  <a16:creationId xmlns:a16="http://schemas.microsoft.com/office/drawing/2014/main" id="{1D815508-2A34-0315-FB6F-2E722C668F91}"/>
                </a:ext>
              </a:extLst>
            </p:cNvPr>
            <p:cNvSpPr>
              <a:spLocks noChangeArrowheads="1"/>
            </p:cNvSpPr>
            <p:nvPr/>
          </p:nvSpPr>
          <p:spPr bwMode="auto">
            <a:xfrm>
              <a:off x="748" y="56"/>
              <a:ext cx="440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FontTx/>
                <a:buNone/>
              </a:pPr>
              <a:r>
                <a:rPr lang="tr-TR" altLang="tr-TR" sz="2800" b="1">
                  <a:latin typeface="Times New Roman" panose="02020603050405020304" pitchFamily="18" charset="0"/>
                  <a:cs typeface="Times New Roman" panose="02020603050405020304" pitchFamily="18" charset="0"/>
                </a:rPr>
                <a:t>Vakfın Hedefleri</a:t>
              </a:r>
            </a:p>
          </p:txBody>
        </p:sp>
        <p:pic>
          <p:nvPicPr>
            <p:cNvPr id="58376" name="Picture 13" descr="TURK BAYRAĞI">
              <a:extLst>
                <a:ext uri="{FF2B5EF4-FFF2-40B4-BE49-F238E27FC236}">
                  <a16:creationId xmlns:a16="http://schemas.microsoft.com/office/drawing/2014/main" id="{C6640D0B-149D-D304-6A21-463D2978062D}"/>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8374" name="Picture 7" descr="C:\Users\hp\Desktop\TSKEV logo.png">
            <a:extLst>
              <a:ext uri="{FF2B5EF4-FFF2-40B4-BE49-F238E27FC236}">
                <a16:creationId xmlns:a16="http://schemas.microsoft.com/office/drawing/2014/main" id="{ACFD2D8E-E9AB-EE53-2E92-2D119CB4BB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689C5B33-5682-E59B-1D7B-11ADAD12806E}"/>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latin typeface="Times New Roman" panose="02020603050405020304" pitchFamily="18" charset="0"/>
              <a:cs typeface="Times New Roman" panose="02020603050405020304" pitchFamily="18" charset="0"/>
            </a:endParaRPr>
          </a:p>
          <a:p>
            <a:pPr eaLnBrk="1" hangingPunct="1">
              <a:buFontTx/>
              <a:buNone/>
            </a:pPr>
            <a:endParaRPr lang="tr-TR" altLang="tr-TR" sz="4400">
              <a:latin typeface="Times New Roman" panose="02020603050405020304" pitchFamily="18" charset="0"/>
              <a:cs typeface="Times New Roman" panose="02020603050405020304" pitchFamily="18" charset="0"/>
            </a:endParaRPr>
          </a:p>
        </p:txBody>
      </p:sp>
      <p:sp>
        <p:nvSpPr>
          <p:cNvPr id="59395" name="Rectangle 3">
            <a:extLst>
              <a:ext uri="{FF2B5EF4-FFF2-40B4-BE49-F238E27FC236}">
                <a16:creationId xmlns:a16="http://schemas.microsoft.com/office/drawing/2014/main" id="{E7EE15EF-D5BC-5828-6524-2639B587AE1B}"/>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endParaRPr lang="en-AU" altLang="tr-TR" sz="3500" b="1">
              <a:latin typeface="Times New Roman" panose="02020603050405020304" pitchFamily="18" charset="0"/>
              <a:cs typeface="Times New Roman" panose="02020603050405020304" pitchFamily="18" charset="0"/>
            </a:endParaRPr>
          </a:p>
        </p:txBody>
      </p:sp>
      <p:sp>
        <p:nvSpPr>
          <p:cNvPr id="59396" name="Text Box 5">
            <a:extLst>
              <a:ext uri="{FF2B5EF4-FFF2-40B4-BE49-F238E27FC236}">
                <a16:creationId xmlns:a16="http://schemas.microsoft.com/office/drawing/2014/main" id="{1444D4AD-42C4-0499-06D9-2DFCD9D06E3C}"/>
              </a:ext>
            </a:extLst>
          </p:cNvPr>
          <p:cNvSpPr txBox="1">
            <a:spLocks noChangeArrowheads="1"/>
          </p:cNvSpPr>
          <p:nvPr/>
        </p:nvSpPr>
        <p:spPr bwMode="auto">
          <a:xfrm>
            <a:off x="285750" y="1316038"/>
            <a:ext cx="85344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190000"/>
              </a:lnSpc>
              <a:spcBef>
                <a:spcPct val="0"/>
              </a:spcBef>
              <a:buFontTx/>
              <a:buNone/>
            </a:pPr>
            <a:r>
              <a:rPr lang="tr-TR" altLang="tr-TR" sz="2400" b="1">
                <a:latin typeface="Times New Roman" panose="02020603050405020304" pitchFamily="18" charset="0"/>
                <a:cs typeface="Times New Roman" panose="02020603050405020304" pitchFamily="18" charset="0"/>
              </a:rPr>
              <a:t>TSK Eğitim Vakfı, Türk Silahlı Kuvvetleri mensuplarının; çocuklarının öğrenimleri süresince her türlü desteği sağlamakta; Atatürkçü Düşünce Sistemini, milli ve evrensel değerleri içtenlikle benimsemiş ve ülkemizin kalkınmasına katkıda bulunacak donanımla yetişmelerini sağlayacak imkanları hazırlama ve mevcutları daha da geliştirme gayreti içinde çalışmalarına devam etmektedir.</a:t>
            </a:r>
          </a:p>
        </p:txBody>
      </p:sp>
      <p:grpSp>
        <p:nvGrpSpPr>
          <p:cNvPr id="59397" name="Group 10">
            <a:extLst>
              <a:ext uri="{FF2B5EF4-FFF2-40B4-BE49-F238E27FC236}">
                <a16:creationId xmlns:a16="http://schemas.microsoft.com/office/drawing/2014/main" id="{BE626645-A9A6-4F88-584F-8ECBD583B32B}"/>
              </a:ext>
            </a:extLst>
          </p:cNvPr>
          <p:cNvGrpSpPr>
            <a:grpSpLocks/>
          </p:cNvGrpSpPr>
          <p:nvPr/>
        </p:nvGrpSpPr>
        <p:grpSpPr bwMode="auto">
          <a:xfrm>
            <a:off x="1187450" y="233363"/>
            <a:ext cx="7808913" cy="674687"/>
            <a:chOff x="748" y="56"/>
            <a:chExt cx="4919" cy="425"/>
          </a:xfrm>
        </p:grpSpPr>
        <p:sp>
          <p:nvSpPr>
            <p:cNvPr id="59399" name="Rectangle 11">
              <a:extLst>
                <a:ext uri="{FF2B5EF4-FFF2-40B4-BE49-F238E27FC236}">
                  <a16:creationId xmlns:a16="http://schemas.microsoft.com/office/drawing/2014/main" id="{77F6091B-B69E-5987-7547-404D8B285459}"/>
                </a:ext>
              </a:extLst>
            </p:cNvPr>
            <p:cNvSpPr>
              <a:spLocks noChangeArrowheads="1"/>
            </p:cNvSpPr>
            <p:nvPr/>
          </p:nvSpPr>
          <p:spPr bwMode="auto">
            <a:xfrm>
              <a:off x="748" y="56"/>
              <a:ext cx="440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FontTx/>
                <a:buNone/>
              </a:pPr>
              <a:r>
                <a:rPr lang="tr-TR" altLang="tr-TR" sz="2800" b="1">
                  <a:latin typeface="Times New Roman" panose="02020603050405020304" pitchFamily="18" charset="0"/>
                  <a:cs typeface="Times New Roman" panose="02020603050405020304" pitchFamily="18" charset="0"/>
                </a:rPr>
                <a:t>Sonuç</a:t>
              </a:r>
            </a:p>
          </p:txBody>
        </p:sp>
        <p:pic>
          <p:nvPicPr>
            <p:cNvPr id="59400" name="Picture 13" descr="TURK BAYRAĞI">
              <a:extLst>
                <a:ext uri="{FF2B5EF4-FFF2-40B4-BE49-F238E27FC236}">
                  <a16:creationId xmlns:a16="http://schemas.microsoft.com/office/drawing/2014/main" id="{466A931D-57D3-B0AF-53DF-22ED57A25D70}"/>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9398" name="Picture 7" descr="C:\Users\hp\Desktop\TSKEV logo.png">
            <a:extLst>
              <a:ext uri="{FF2B5EF4-FFF2-40B4-BE49-F238E27FC236}">
                <a16:creationId xmlns:a16="http://schemas.microsoft.com/office/drawing/2014/main" id="{EC9C5944-E602-A64F-9A49-020F244A62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ikdörtgen: Köşeleri Yuvarlatılmış 4">
            <a:extLst>
              <a:ext uri="{FF2B5EF4-FFF2-40B4-BE49-F238E27FC236}">
                <a16:creationId xmlns:a16="http://schemas.microsoft.com/office/drawing/2014/main" id="{2418E86E-C431-3304-F4B5-8C8157A28AA8}"/>
              </a:ext>
            </a:extLst>
          </p:cNvPr>
          <p:cNvSpPr/>
          <p:nvPr/>
        </p:nvSpPr>
        <p:spPr>
          <a:xfrm>
            <a:off x="685800" y="1547813"/>
            <a:ext cx="7486650" cy="1157287"/>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tr-TR" dirty="0">
              <a:latin typeface="Times New Roman" panose="02020603050405020304" pitchFamily="18" charset="0"/>
              <a:cs typeface="Times New Roman" panose="02020603050405020304" pitchFamily="18" charset="0"/>
            </a:endParaRPr>
          </a:p>
        </p:txBody>
      </p:sp>
      <p:sp>
        <p:nvSpPr>
          <p:cNvPr id="4" name="Dikdörtgen: Köşeleri Yuvarlatılmış 3">
            <a:extLst>
              <a:ext uri="{FF2B5EF4-FFF2-40B4-BE49-F238E27FC236}">
                <a16:creationId xmlns:a16="http://schemas.microsoft.com/office/drawing/2014/main" id="{E4334505-A90B-E5BC-490E-F2D3B6FC9A4E}"/>
              </a:ext>
            </a:extLst>
          </p:cNvPr>
          <p:cNvSpPr/>
          <p:nvPr/>
        </p:nvSpPr>
        <p:spPr>
          <a:xfrm>
            <a:off x="5292725" y="4070350"/>
            <a:ext cx="2735263" cy="917575"/>
          </a:xfrm>
          <a:prstGeom prst="round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tr-TR"/>
          </a:p>
        </p:txBody>
      </p:sp>
      <p:sp>
        <p:nvSpPr>
          <p:cNvPr id="3" name="Dikdörtgen: Köşeleri Yuvarlatılmış 2">
            <a:extLst>
              <a:ext uri="{FF2B5EF4-FFF2-40B4-BE49-F238E27FC236}">
                <a16:creationId xmlns:a16="http://schemas.microsoft.com/office/drawing/2014/main" id="{36AD2D01-293E-5886-54EC-F36167FD944A}"/>
              </a:ext>
            </a:extLst>
          </p:cNvPr>
          <p:cNvSpPr/>
          <p:nvPr/>
        </p:nvSpPr>
        <p:spPr>
          <a:xfrm>
            <a:off x="642938" y="4078288"/>
            <a:ext cx="3262312" cy="1231900"/>
          </a:xfrm>
          <a:prstGeom prst="round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tr-TR"/>
          </a:p>
        </p:txBody>
      </p:sp>
      <p:sp>
        <p:nvSpPr>
          <p:cNvPr id="2" name="Dikdörtgen: Köşeleri Yuvarlatılmış 1">
            <a:extLst>
              <a:ext uri="{FF2B5EF4-FFF2-40B4-BE49-F238E27FC236}">
                <a16:creationId xmlns:a16="http://schemas.microsoft.com/office/drawing/2014/main" id="{537FAFBD-8725-CAE9-9373-5368E19EB398}"/>
              </a:ext>
            </a:extLst>
          </p:cNvPr>
          <p:cNvSpPr/>
          <p:nvPr/>
        </p:nvSpPr>
        <p:spPr>
          <a:xfrm>
            <a:off x="647700" y="2973388"/>
            <a:ext cx="7380288" cy="962025"/>
          </a:xfrm>
          <a:prstGeom prst="roundRec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tr-TR"/>
          </a:p>
        </p:txBody>
      </p:sp>
      <p:sp>
        <p:nvSpPr>
          <p:cNvPr id="60422" name="Rectangle 2">
            <a:extLst>
              <a:ext uri="{FF2B5EF4-FFF2-40B4-BE49-F238E27FC236}">
                <a16:creationId xmlns:a16="http://schemas.microsoft.com/office/drawing/2014/main" id="{014D6A3C-EBD8-A7AF-1487-815C9A7FCFD1}"/>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latin typeface="Times New Roman" panose="02020603050405020304" pitchFamily="18" charset="0"/>
              <a:cs typeface="Times New Roman" panose="02020603050405020304" pitchFamily="18" charset="0"/>
            </a:endParaRPr>
          </a:p>
          <a:p>
            <a:pPr eaLnBrk="1" hangingPunct="1">
              <a:buFontTx/>
              <a:buNone/>
            </a:pPr>
            <a:endParaRPr lang="tr-TR" altLang="tr-TR" sz="4400">
              <a:latin typeface="Times New Roman" panose="02020603050405020304" pitchFamily="18" charset="0"/>
              <a:cs typeface="Times New Roman" panose="02020603050405020304" pitchFamily="18" charset="0"/>
            </a:endParaRPr>
          </a:p>
        </p:txBody>
      </p:sp>
      <p:sp>
        <p:nvSpPr>
          <p:cNvPr id="60423" name="Rectangle 3">
            <a:extLst>
              <a:ext uri="{FF2B5EF4-FFF2-40B4-BE49-F238E27FC236}">
                <a16:creationId xmlns:a16="http://schemas.microsoft.com/office/drawing/2014/main" id="{6E96DC30-0EEF-6A06-0889-86BDE79C53A9}"/>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endParaRPr lang="en-AU" altLang="tr-TR" sz="3500" b="1">
              <a:latin typeface="Times New Roman" panose="02020603050405020304" pitchFamily="18" charset="0"/>
              <a:cs typeface="Times New Roman" panose="02020603050405020304" pitchFamily="18" charset="0"/>
            </a:endParaRPr>
          </a:p>
        </p:txBody>
      </p:sp>
      <p:sp>
        <p:nvSpPr>
          <p:cNvPr id="60424" name="Text Box 5">
            <a:extLst>
              <a:ext uri="{FF2B5EF4-FFF2-40B4-BE49-F238E27FC236}">
                <a16:creationId xmlns:a16="http://schemas.microsoft.com/office/drawing/2014/main" id="{43E276F6-D694-EBDF-758B-9678EDE211B9}"/>
              </a:ext>
            </a:extLst>
          </p:cNvPr>
          <p:cNvSpPr txBox="1">
            <a:spLocks noChangeArrowheads="1"/>
          </p:cNvSpPr>
          <p:nvPr/>
        </p:nvSpPr>
        <p:spPr bwMode="auto">
          <a:xfrm>
            <a:off x="395288" y="1773238"/>
            <a:ext cx="84248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tr-TR" altLang="tr-TR" sz="2400" b="1">
                <a:latin typeface="Times New Roman" panose="02020603050405020304" pitchFamily="18" charset="0"/>
                <a:cs typeface="Times New Roman" panose="02020603050405020304" pitchFamily="18" charset="0"/>
              </a:rPr>
              <a:t>TÜRK SİLAHLI KUVVETLERİ EĞİTİM VAKFI </a:t>
            </a:r>
          </a:p>
          <a:p>
            <a:pPr algn="ctr">
              <a:spcBef>
                <a:spcPct val="0"/>
              </a:spcBef>
              <a:buFontTx/>
              <a:buNone/>
            </a:pPr>
            <a:r>
              <a:rPr lang="tr-TR" altLang="tr-TR" sz="2400" b="1">
                <a:latin typeface="Times New Roman" panose="02020603050405020304" pitchFamily="18" charset="0"/>
                <a:cs typeface="Times New Roman" panose="02020603050405020304" pitchFamily="18" charset="0"/>
              </a:rPr>
              <a:t>GENEL MÜDÜRLÜĞÜ</a:t>
            </a:r>
          </a:p>
          <a:p>
            <a:pPr algn="just">
              <a:spcBef>
                <a:spcPct val="0"/>
              </a:spcBef>
              <a:buFontTx/>
              <a:buNone/>
            </a:pPr>
            <a:endParaRPr lang="tr-TR" altLang="tr-TR" sz="2400" b="1">
              <a:latin typeface="Times New Roman" panose="02020603050405020304" pitchFamily="18" charset="0"/>
              <a:cs typeface="Times New Roman" panose="02020603050405020304" pitchFamily="18" charset="0"/>
            </a:endParaRPr>
          </a:p>
        </p:txBody>
      </p:sp>
      <p:grpSp>
        <p:nvGrpSpPr>
          <p:cNvPr id="60425" name="Group 7">
            <a:extLst>
              <a:ext uri="{FF2B5EF4-FFF2-40B4-BE49-F238E27FC236}">
                <a16:creationId xmlns:a16="http://schemas.microsoft.com/office/drawing/2014/main" id="{3066AF72-0A18-AFBD-532D-30ED7058AC53}"/>
              </a:ext>
            </a:extLst>
          </p:cNvPr>
          <p:cNvGrpSpPr>
            <a:grpSpLocks/>
          </p:cNvGrpSpPr>
          <p:nvPr/>
        </p:nvGrpSpPr>
        <p:grpSpPr bwMode="auto">
          <a:xfrm>
            <a:off x="1187450" y="233363"/>
            <a:ext cx="7808913" cy="1157287"/>
            <a:chOff x="748" y="56"/>
            <a:chExt cx="4919" cy="729"/>
          </a:xfrm>
        </p:grpSpPr>
        <p:sp>
          <p:nvSpPr>
            <p:cNvPr id="60432" name="Rectangle 8">
              <a:extLst>
                <a:ext uri="{FF2B5EF4-FFF2-40B4-BE49-F238E27FC236}">
                  <a16:creationId xmlns:a16="http://schemas.microsoft.com/office/drawing/2014/main" id="{5E9D79C7-77BD-F269-0E69-37494A9CAA10}"/>
                </a:ext>
              </a:extLst>
            </p:cNvPr>
            <p:cNvSpPr>
              <a:spLocks noChangeArrowheads="1"/>
            </p:cNvSpPr>
            <p:nvPr/>
          </p:nvSpPr>
          <p:spPr bwMode="auto">
            <a:xfrm>
              <a:off x="748" y="56"/>
              <a:ext cx="4400" cy="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FontTx/>
                <a:buNone/>
              </a:pPr>
              <a:r>
                <a:rPr lang="tr-TR" altLang="tr-TR" sz="2800" b="1">
                  <a:latin typeface="Times New Roman" panose="02020603050405020304" pitchFamily="18" charset="0"/>
                  <a:cs typeface="Times New Roman" panose="02020603050405020304" pitchFamily="18" charset="0"/>
                </a:rPr>
                <a:t>BİZE ULAŞABİLECEĞİNİZ ADRES VE TELEFONLAR</a:t>
              </a:r>
            </a:p>
          </p:txBody>
        </p:sp>
        <p:pic>
          <p:nvPicPr>
            <p:cNvPr id="60433" name="Picture 10" descr="TURK BAYRAĞI">
              <a:extLst>
                <a:ext uri="{FF2B5EF4-FFF2-40B4-BE49-F238E27FC236}">
                  <a16:creationId xmlns:a16="http://schemas.microsoft.com/office/drawing/2014/main" id="{3D4654F8-5DD5-8F6B-39EE-B91C36D2E174}"/>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0426" name="Text Box 5">
            <a:extLst>
              <a:ext uri="{FF2B5EF4-FFF2-40B4-BE49-F238E27FC236}">
                <a16:creationId xmlns:a16="http://schemas.microsoft.com/office/drawing/2014/main" id="{8B950255-745B-8BAC-6AA9-96016B6F47FB}"/>
              </a:ext>
            </a:extLst>
          </p:cNvPr>
          <p:cNvSpPr txBox="1">
            <a:spLocks noChangeArrowheads="1"/>
          </p:cNvSpPr>
          <p:nvPr/>
        </p:nvSpPr>
        <p:spPr bwMode="auto">
          <a:xfrm>
            <a:off x="793750" y="2705100"/>
            <a:ext cx="7521575"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endParaRPr lang="tr-TR" altLang="tr-TR" sz="2400" b="1">
              <a:latin typeface="Times New Roman" panose="02020603050405020304" pitchFamily="18" charset="0"/>
              <a:cs typeface="Times New Roman" panose="02020603050405020304" pitchFamily="18" charset="0"/>
            </a:endParaRPr>
          </a:p>
          <a:p>
            <a:pPr algn="just">
              <a:spcBef>
                <a:spcPct val="0"/>
              </a:spcBef>
              <a:buFontTx/>
              <a:buNone/>
            </a:pPr>
            <a:r>
              <a:rPr lang="tr-TR" altLang="tr-TR" sz="2400" b="1">
                <a:latin typeface="Times New Roman" panose="02020603050405020304" pitchFamily="18" charset="0"/>
                <a:cs typeface="Times New Roman" panose="02020603050405020304" pitchFamily="18" charset="0"/>
              </a:rPr>
              <a:t>Adres : Gazi Mustafa Kemal Bulvarı No:166    06570 </a:t>
            </a:r>
          </a:p>
          <a:p>
            <a:pPr algn="just">
              <a:spcBef>
                <a:spcPct val="0"/>
              </a:spcBef>
              <a:buFontTx/>
              <a:buNone/>
            </a:pPr>
            <a:r>
              <a:rPr lang="tr-TR" altLang="tr-TR" sz="2400" b="1">
                <a:latin typeface="Times New Roman" panose="02020603050405020304" pitchFamily="18" charset="0"/>
                <a:cs typeface="Times New Roman" panose="02020603050405020304" pitchFamily="18" charset="0"/>
              </a:rPr>
              <a:t>			          	     Tandoğan / ANKARA</a:t>
            </a:r>
          </a:p>
          <a:p>
            <a:pPr algn="just">
              <a:spcBef>
                <a:spcPct val="0"/>
              </a:spcBef>
              <a:buFontTx/>
              <a:buNone/>
            </a:pPr>
            <a:endParaRPr lang="tr-TR" altLang="tr-TR" sz="2400" b="1">
              <a:latin typeface="Times New Roman" panose="02020603050405020304" pitchFamily="18" charset="0"/>
              <a:cs typeface="Times New Roman" panose="02020603050405020304" pitchFamily="18" charset="0"/>
            </a:endParaRPr>
          </a:p>
          <a:p>
            <a:pPr>
              <a:spcBef>
                <a:spcPct val="0"/>
              </a:spcBef>
              <a:buFontTx/>
              <a:buNone/>
            </a:pPr>
            <a:r>
              <a:rPr lang="tr-TR" altLang="tr-TR" sz="2400" b="1">
                <a:latin typeface="Times New Roman" panose="02020603050405020304" pitchFamily="18" charset="0"/>
                <a:cs typeface="Times New Roman" panose="02020603050405020304" pitchFamily="18" charset="0"/>
              </a:rPr>
              <a:t>Tel:    0 312 231 21 10 	            vakif@tskev.org.tr  </a:t>
            </a:r>
          </a:p>
          <a:p>
            <a:pPr>
              <a:spcBef>
                <a:spcPct val="0"/>
              </a:spcBef>
              <a:buFontTx/>
              <a:buNone/>
            </a:pPr>
            <a:r>
              <a:rPr lang="tr-TR" altLang="tr-TR" sz="2400" b="1">
                <a:latin typeface="Times New Roman" panose="02020603050405020304" pitchFamily="18" charset="0"/>
                <a:cs typeface="Times New Roman" panose="02020603050405020304" pitchFamily="18" charset="0"/>
              </a:rPr>
              <a:t>           0 312 231 67 26		 www.tskev.org.tr </a:t>
            </a:r>
          </a:p>
          <a:p>
            <a:pPr algn="just">
              <a:spcBef>
                <a:spcPct val="0"/>
              </a:spcBef>
              <a:buFontTx/>
              <a:buNone/>
            </a:pPr>
            <a:r>
              <a:rPr lang="tr-TR" altLang="tr-TR" sz="2400" b="1">
                <a:latin typeface="Times New Roman" panose="02020603050405020304" pitchFamily="18" charset="0"/>
                <a:cs typeface="Times New Roman" panose="02020603050405020304" pitchFamily="18" charset="0"/>
              </a:rPr>
              <a:t>Fax :  0 312 232 34 86</a:t>
            </a:r>
          </a:p>
          <a:p>
            <a:pPr algn="just">
              <a:spcBef>
                <a:spcPct val="0"/>
              </a:spcBef>
              <a:buFontTx/>
              <a:buNone/>
            </a:pPr>
            <a:endParaRPr lang="tr-TR" altLang="tr-TR" sz="2400" b="1">
              <a:latin typeface="Times New Roman" panose="02020603050405020304" pitchFamily="18" charset="0"/>
              <a:cs typeface="Times New Roman" panose="02020603050405020304" pitchFamily="18" charset="0"/>
            </a:endParaRPr>
          </a:p>
          <a:p>
            <a:pPr>
              <a:spcBef>
                <a:spcPct val="0"/>
              </a:spcBef>
              <a:buFontTx/>
              <a:buNone/>
            </a:pPr>
            <a:r>
              <a:rPr lang="tr-TR" altLang="tr-TR" sz="2400" b="1">
                <a:latin typeface="Times New Roman" panose="02020603050405020304" pitchFamily="18" charset="0"/>
                <a:cs typeface="Times New Roman" panose="02020603050405020304" pitchFamily="18" charset="0"/>
              </a:rPr>
              <a:t>					</a:t>
            </a:r>
          </a:p>
          <a:p>
            <a:pPr algn="just">
              <a:spcBef>
                <a:spcPct val="0"/>
              </a:spcBef>
              <a:buFontTx/>
              <a:buNone/>
            </a:pPr>
            <a:endParaRPr lang="tr-TR" altLang="tr-TR" sz="2400" b="1">
              <a:latin typeface="Times New Roman" panose="02020603050405020304" pitchFamily="18" charset="0"/>
              <a:cs typeface="Times New Roman" panose="02020603050405020304" pitchFamily="18" charset="0"/>
            </a:endParaRPr>
          </a:p>
        </p:txBody>
      </p:sp>
      <p:pic>
        <p:nvPicPr>
          <p:cNvPr id="60427" name="Picture 7" descr="C:\Users\hp\Desktop\TSKEV logo.png">
            <a:extLst>
              <a:ext uri="{FF2B5EF4-FFF2-40B4-BE49-F238E27FC236}">
                <a16:creationId xmlns:a16="http://schemas.microsoft.com/office/drawing/2014/main" id="{C6DF1109-B441-CC47-AED6-E4F7BDE16D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12" name="4 Dikdörtgen">
            <a:extLst>
              <a:ext uri="{FF2B5EF4-FFF2-40B4-BE49-F238E27FC236}">
                <a16:creationId xmlns:a16="http://schemas.microsoft.com/office/drawing/2014/main" id="{8BC68AC8-619D-070D-A1F1-B781FA084884}"/>
              </a:ext>
            </a:extLst>
          </p:cNvPr>
          <p:cNvSpPr>
            <a:spLocks noChangeArrowheads="1"/>
          </p:cNvSpPr>
          <p:nvPr/>
        </p:nvSpPr>
        <p:spPr bwMode="auto">
          <a:xfrm>
            <a:off x="5653088" y="6092825"/>
            <a:ext cx="2809875" cy="304800"/>
          </a:xfrm>
          <a:prstGeom prst="rect">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tr-TR" altLang="tr-TR" sz="1600" dirty="0" err="1">
                <a:latin typeface="Times New Roman" panose="02020603050405020304" pitchFamily="18" charset="0"/>
                <a:cs typeface="Times New Roman" panose="02020603050405020304" pitchFamily="18" charset="0"/>
              </a:rPr>
              <a:t>İnstagram</a:t>
            </a:r>
            <a:r>
              <a:rPr lang="tr-TR" altLang="tr-TR" sz="1600" dirty="0"/>
              <a:t> : </a:t>
            </a:r>
            <a:r>
              <a:rPr lang="tr-TR" altLang="tr-TR" sz="1600" dirty="0" err="1"/>
              <a:t>tskegitimvakfi</a:t>
            </a:r>
            <a:r>
              <a:rPr lang="tr-TR" altLang="tr-TR" sz="1600" dirty="0"/>
              <a:t>  </a:t>
            </a:r>
          </a:p>
        </p:txBody>
      </p:sp>
      <p:pic>
        <p:nvPicPr>
          <p:cNvPr id="60429" name="Picture 15">
            <a:extLst>
              <a:ext uri="{FF2B5EF4-FFF2-40B4-BE49-F238E27FC236}">
                <a16:creationId xmlns:a16="http://schemas.microsoft.com/office/drawing/2014/main" id="{A761C4A4-3B22-EC2E-02FF-708B721BCE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7249" t="48991" r="46960" b="41200"/>
          <a:stretch>
            <a:fillRect/>
          </a:stretch>
        </p:blipFill>
        <p:spPr bwMode="auto">
          <a:xfrm>
            <a:off x="5653088" y="6092825"/>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14" name="4 Dikdörtgen">
            <a:extLst>
              <a:ext uri="{FF2B5EF4-FFF2-40B4-BE49-F238E27FC236}">
                <a16:creationId xmlns:a16="http://schemas.microsoft.com/office/drawing/2014/main" id="{35476748-1F6F-F4EC-D11C-DA50CBC0C72D}"/>
              </a:ext>
            </a:extLst>
          </p:cNvPr>
          <p:cNvSpPr>
            <a:spLocks noChangeArrowheads="1"/>
          </p:cNvSpPr>
          <p:nvPr/>
        </p:nvSpPr>
        <p:spPr bwMode="auto">
          <a:xfrm>
            <a:off x="642938" y="6092825"/>
            <a:ext cx="4433887" cy="304800"/>
          </a:xfrm>
          <a:prstGeom prst="rect">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r>
              <a:rPr lang="tr-TR" altLang="tr-TR" sz="1600" dirty="0">
                <a:latin typeface="Times New Roman" panose="02020603050405020304" pitchFamily="18" charset="0"/>
                <a:cs typeface="Times New Roman" panose="02020603050405020304" pitchFamily="18" charset="0"/>
              </a:rPr>
              <a:t> Facebook : Türk Silahlı Kuvvetleri Eğitim Vakfı  </a:t>
            </a:r>
          </a:p>
        </p:txBody>
      </p:sp>
      <p:pic>
        <p:nvPicPr>
          <p:cNvPr id="60431" name="Picture 16">
            <a:extLst>
              <a:ext uri="{FF2B5EF4-FFF2-40B4-BE49-F238E27FC236}">
                <a16:creationId xmlns:a16="http://schemas.microsoft.com/office/drawing/2014/main" id="{A6AC7CD9-4CD8-3F10-9A81-560C2AA394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6275" t="31081" r="51701" b="17680"/>
          <a:stretch>
            <a:fillRect/>
          </a:stretch>
        </p:blipFill>
        <p:spPr bwMode="auto">
          <a:xfrm>
            <a:off x="684213" y="6132513"/>
            <a:ext cx="2174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41929212-60CC-1ACF-62AE-64CFA50E81F2}"/>
              </a:ext>
            </a:extLst>
          </p:cNvPr>
          <p:cNvSpPr>
            <a:spLocks noChangeArrowheads="1"/>
          </p:cNvSpPr>
          <p:nvPr/>
        </p:nvSpPr>
        <p:spPr bwMode="auto">
          <a:xfrm>
            <a:off x="179388" y="909638"/>
            <a:ext cx="8785225"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tr-TR" altLang="tr-TR" sz="4400">
              <a:solidFill>
                <a:schemeClr val="bg1"/>
              </a:solidFill>
              <a:latin typeface="Times New Roman" panose="02020603050405020304" pitchFamily="18" charset="0"/>
            </a:endParaRPr>
          </a:p>
          <a:p>
            <a:pPr eaLnBrk="1" hangingPunct="1">
              <a:buFontTx/>
              <a:buNone/>
            </a:pPr>
            <a:endParaRPr lang="tr-TR" altLang="tr-TR" sz="4400">
              <a:solidFill>
                <a:schemeClr val="bg1"/>
              </a:solidFill>
              <a:latin typeface="Times New Roman" panose="02020603050405020304" pitchFamily="18" charset="0"/>
            </a:endParaRPr>
          </a:p>
        </p:txBody>
      </p:sp>
      <p:sp>
        <p:nvSpPr>
          <p:cNvPr id="61443" name="Rectangle 3">
            <a:extLst>
              <a:ext uri="{FF2B5EF4-FFF2-40B4-BE49-F238E27FC236}">
                <a16:creationId xmlns:a16="http://schemas.microsoft.com/office/drawing/2014/main" id="{FD0FD279-318C-C5C4-C26A-F3D87199DA36}"/>
              </a:ext>
            </a:extLst>
          </p:cNvPr>
          <p:cNvSpPr>
            <a:spLocks noChangeArrowheads="1"/>
          </p:cNvSpPr>
          <p:nvPr/>
        </p:nvSpPr>
        <p:spPr bwMode="auto">
          <a:xfrm>
            <a:off x="252413" y="2924175"/>
            <a:ext cx="8610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buClr>
                <a:schemeClr val="tx2"/>
              </a:buClr>
              <a:buSzPct val="75000"/>
              <a:buFont typeface="Monotype Sorts"/>
              <a:buNone/>
            </a:pPr>
            <a:endParaRPr lang="en-AU" altLang="tr-TR" sz="3500" b="1">
              <a:latin typeface="Arial Tur" panose="020B0604020202020204" pitchFamily="34" charset="0"/>
            </a:endParaRPr>
          </a:p>
        </p:txBody>
      </p:sp>
      <p:sp>
        <p:nvSpPr>
          <p:cNvPr id="37892" name="Text Box 5">
            <a:extLst>
              <a:ext uri="{FF2B5EF4-FFF2-40B4-BE49-F238E27FC236}">
                <a16:creationId xmlns:a16="http://schemas.microsoft.com/office/drawing/2014/main" id="{A7439379-F64D-546E-E07B-358DAB556329}"/>
              </a:ext>
            </a:extLst>
          </p:cNvPr>
          <p:cNvSpPr txBox="1">
            <a:spLocks noChangeArrowheads="1"/>
          </p:cNvSpPr>
          <p:nvPr/>
        </p:nvSpPr>
        <p:spPr bwMode="auto">
          <a:xfrm>
            <a:off x="468313" y="3589338"/>
            <a:ext cx="8424862" cy="230822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rect">
              <a:fillToRect l="50000" t="50000" r="50000" b="50000"/>
            </a:path>
            <a:tileRect/>
          </a:gradFill>
          <a:ln>
            <a:noFill/>
          </a:ln>
        </p:spPr>
        <p:txBody>
          <a:bodyPr>
            <a:spAutoFit/>
          </a:bodyPr>
          <a:lstStyle>
            <a:lvl1pPr>
              <a:defRPr sz="1200">
                <a:solidFill>
                  <a:schemeClr val="bg1"/>
                </a:solidFill>
                <a:latin typeface="Arial" pitchFamily="34" charset="0"/>
              </a:defRPr>
            </a:lvl1pPr>
            <a:lvl2pPr marL="742950" indent="-285750">
              <a:defRPr sz="1200">
                <a:solidFill>
                  <a:schemeClr val="bg1"/>
                </a:solidFill>
                <a:latin typeface="Arial" pitchFamily="34" charset="0"/>
              </a:defRPr>
            </a:lvl2pPr>
            <a:lvl3pPr marL="1143000" indent="-228600">
              <a:defRPr sz="1200">
                <a:solidFill>
                  <a:schemeClr val="bg1"/>
                </a:solidFill>
                <a:latin typeface="Arial" pitchFamily="34" charset="0"/>
              </a:defRPr>
            </a:lvl3pPr>
            <a:lvl4pPr marL="1600200" indent="-228600">
              <a:defRPr sz="1200">
                <a:solidFill>
                  <a:schemeClr val="bg1"/>
                </a:solidFill>
                <a:latin typeface="Arial" pitchFamily="34" charset="0"/>
              </a:defRPr>
            </a:lvl4pPr>
            <a:lvl5pPr marL="2057400" indent="-228600">
              <a:defRPr sz="1200">
                <a:solidFill>
                  <a:schemeClr val="bg1"/>
                </a:solidFill>
                <a:latin typeface="Arial" pitchFamily="34" charset="0"/>
              </a:defRPr>
            </a:lvl5pPr>
            <a:lvl6pPr marL="2514600" indent="-228600" algn="ctr" eaLnBrk="0" fontAlgn="base" hangingPunct="0">
              <a:spcBef>
                <a:spcPct val="0"/>
              </a:spcBef>
              <a:spcAft>
                <a:spcPct val="0"/>
              </a:spcAft>
              <a:defRPr sz="1200">
                <a:solidFill>
                  <a:schemeClr val="bg1"/>
                </a:solidFill>
                <a:latin typeface="Arial" pitchFamily="34" charset="0"/>
              </a:defRPr>
            </a:lvl6pPr>
            <a:lvl7pPr marL="2971800" indent="-228600" algn="ctr" eaLnBrk="0" fontAlgn="base" hangingPunct="0">
              <a:spcBef>
                <a:spcPct val="0"/>
              </a:spcBef>
              <a:spcAft>
                <a:spcPct val="0"/>
              </a:spcAft>
              <a:defRPr sz="1200">
                <a:solidFill>
                  <a:schemeClr val="bg1"/>
                </a:solidFill>
                <a:latin typeface="Arial" pitchFamily="34" charset="0"/>
              </a:defRPr>
            </a:lvl7pPr>
            <a:lvl8pPr marL="3429000" indent="-228600" algn="ctr" eaLnBrk="0" fontAlgn="base" hangingPunct="0">
              <a:spcBef>
                <a:spcPct val="0"/>
              </a:spcBef>
              <a:spcAft>
                <a:spcPct val="0"/>
              </a:spcAft>
              <a:defRPr sz="1200">
                <a:solidFill>
                  <a:schemeClr val="bg1"/>
                </a:solidFill>
                <a:latin typeface="Arial" pitchFamily="34" charset="0"/>
              </a:defRPr>
            </a:lvl8pPr>
            <a:lvl9pPr marL="3886200" indent="-228600" algn="ctr" eaLnBrk="0" fontAlgn="base" hangingPunct="0">
              <a:spcBef>
                <a:spcPct val="0"/>
              </a:spcBef>
              <a:spcAft>
                <a:spcPct val="0"/>
              </a:spcAft>
              <a:defRPr sz="1200">
                <a:solidFill>
                  <a:schemeClr val="bg1"/>
                </a:solidFill>
                <a:latin typeface="Arial" pitchFamily="34" charset="0"/>
              </a:defRPr>
            </a:lvl9pPr>
          </a:lstStyle>
          <a:p>
            <a:pPr algn="ctr">
              <a:lnSpc>
                <a:spcPct val="200000"/>
              </a:lnSpc>
              <a:defRPr/>
            </a:pPr>
            <a:r>
              <a:rPr lang="tr-TR" sz="2400" b="1" dirty="0">
                <a:solidFill>
                  <a:schemeClr val="tx1"/>
                </a:solidFill>
                <a:latin typeface="Lucida Calligraphy" pitchFamily="66" charset="0"/>
                <a:cs typeface="+mn-cs"/>
              </a:rPr>
              <a:t>Eğitimdir ki, bir milleti ya özgür, bağımsız, şanlı, yüksek bir topluluk halinde yaşatır; ya da esaret ve sefalete terk eder.</a:t>
            </a:r>
          </a:p>
        </p:txBody>
      </p:sp>
      <p:grpSp>
        <p:nvGrpSpPr>
          <p:cNvPr id="61445" name="Group 7">
            <a:extLst>
              <a:ext uri="{FF2B5EF4-FFF2-40B4-BE49-F238E27FC236}">
                <a16:creationId xmlns:a16="http://schemas.microsoft.com/office/drawing/2014/main" id="{41F825A3-5415-C835-C09F-CC3D9CC5D944}"/>
              </a:ext>
            </a:extLst>
          </p:cNvPr>
          <p:cNvGrpSpPr>
            <a:grpSpLocks/>
          </p:cNvGrpSpPr>
          <p:nvPr/>
        </p:nvGrpSpPr>
        <p:grpSpPr bwMode="auto">
          <a:xfrm>
            <a:off x="1187450" y="233363"/>
            <a:ext cx="7808913" cy="731837"/>
            <a:chOff x="748" y="56"/>
            <a:chExt cx="4919" cy="461"/>
          </a:xfrm>
        </p:grpSpPr>
        <p:sp>
          <p:nvSpPr>
            <p:cNvPr id="61448" name="Rectangle 8">
              <a:extLst>
                <a:ext uri="{FF2B5EF4-FFF2-40B4-BE49-F238E27FC236}">
                  <a16:creationId xmlns:a16="http://schemas.microsoft.com/office/drawing/2014/main" id="{97DCA166-1E1C-3CD7-D42C-EF2CE4AE938A}"/>
                </a:ext>
              </a:extLst>
            </p:cNvPr>
            <p:cNvSpPr>
              <a:spLocks noChangeArrowheads="1"/>
            </p:cNvSpPr>
            <p:nvPr/>
          </p:nvSpPr>
          <p:spPr bwMode="auto">
            <a:xfrm>
              <a:off x="748" y="56"/>
              <a:ext cx="4400"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defTabSz="566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566738">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566738">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566738">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566738"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130000"/>
                </a:lnSpc>
                <a:spcBef>
                  <a:spcPct val="0"/>
                </a:spcBef>
                <a:buFontTx/>
                <a:buNone/>
              </a:pPr>
              <a:endParaRPr lang="tr-TR" altLang="tr-TR" b="1">
                <a:solidFill>
                  <a:srgbClr val="FFFF00"/>
                </a:solidFill>
                <a:latin typeface="Arial" panose="020B0604020202020204" pitchFamily="34" charset="0"/>
              </a:endParaRPr>
            </a:p>
          </p:txBody>
        </p:sp>
        <p:pic>
          <p:nvPicPr>
            <p:cNvPr id="61449" name="Picture 10" descr="TURK BAYRAĞI">
              <a:extLst>
                <a:ext uri="{FF2B5EF4-FFF2-40B4-BE49-F238E27FC236}">
                  <a16:creationId xmlns:a16="http://schemas.microsoft.com/office/drawing/2014/main" id="{ED1B245D-5938-40A5-BBD4-A3F8BBFAF9EE}"/>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174" y="119"/>
              <a:ext cx="493" cy="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1446" name="Picture 7" descr="C:\Users\hp\Desktop\TSKEV logo.png">
            <a:extLst>
              <a:ext uri="{FF2B5EF4-FFF2-40B4-BE49-F238E27FC236}">
                <a16:creationId xmlns:a16="http://schemas.microsoft.com/office/drawing/2014/main" id="{5BF97003-6356-0DF9-8704-033782CD42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31763"/>
            <a:ext cx="86518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7" name="Resim 4">
            <a:extLst>
              <a:ext uri="{FF2B5EF4-FFF2-40B4-BE49-F238E27FC236}">
                <a16:creationId xmlns:a16="http://schemas.microsoft.com/office/drawing/2014/main" id="{433F136D-B3B3-86B0-D33F-6319A0CD2BE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24263" y="1152525"/>
            <a:ext cx="18669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2466" name="Picture 7" descr="C:\Users\hp\Desktop\TSKEV logo.png">
            <a:extLst>
              <a:ext uri="{FF2B5EF4-FFF2-40B4-BE49-F238E27FC236}">
                <a16:creationId xmlns:a16="http://schemas.microsoft.com/office/drawing/2014/main" id="{F690DF2C-A141-1FE9-5CB4-DAB5DA0116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9738" y="2143125"/>
            <a:ext cx="3224212" cy="424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3 Dikdörtgen">
            <a:extLst>
              <a:ext uri="{FF2B5EF4-FFF2-40B4-BE49-F238E27FC236}">
                <a16:creationId xmlns:a16="http://schemas.microsoft.com/office/drawing/2014/main" id="{A0927B56-57AB-861B-5E70-0B80F72DB352}"/>
              </a:ext>
            </a:extLst>
          </p:cNvPr>
          <p:cNvSpPr>
            <a:spLocks noChangeArrowheads="1"/>
          </p:cNvSpPr>
          <p:nvPr/>
        </p:nvSpPr>
        <p:spPr bwMode="auto">
          <a:xfrm>
            <a:off x="214313" y="214313"/>
            <a:ext cx="8643937"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90000"/>
              </a:lnSpc>
              <a:spcBef>
                <a:spcPct val="50000"/>
              </a:spcBef>
              <a:buFontTx/>
              <a:buNone/>
            </a:pPr>
            <a:r>
              <a:rPr lang="tr-TR" altLang="tr-TR" sz="3600" b="1">
                <a:latin typeface="Times New Roman" panose="02020603050405020304" pitchFamily="18" charset="0"/>
                <a:cs typeface="Times New Roman" panose="02020603050405020304" pitchFamily="18" charset="0"/>
              </a:rPr>
              <a:t>TÜRK SİLAHLI KUVVETLERİ </a:t>
            </a:r>
          </a:p>
          <a:p>
            <a:pPr algn="ctr">
              <a:lnSpc>
                <a:spcPct val="90000"/>
              </a:lnSpc>
              <a:spcBef>
                <a:spcPct val="50000"/>
              </a:spcBef>
              <a:buFontTx/>
              <a:buNone/>
            </a:pPr>
            <a:r>
              <a:rPr lang="tr-TR" altLang="tr-TR" sz="3600" b="1">
                <a:latin typeface="Times New Roman" panose="02020603050405020304" pitchFamily="18" charset="0"/>
                <a:cs typeface="Times New Roman" panose="02020603050405020304" pitchFamily="18" charset="0"/>
              </a:rPr>
              <a:t>EĞİTİM VAKFI</a:t>
            </a:r>
          </a:p>
        </p:txBody>
      </p:sp>
    </p:spTree>
  </p:cSld>
  <p:clrMapOvr>
    <a:masterClrMapping/>
  </p:clrMapOvr>
  <p:transition/>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is Teması">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is Teması">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15060</TotalTime>
  <Words>1981</Words>
  <Application>Microsoft Office PowerPoint</Application>
  <PresentationFormat>Ekran Gösterisi (4:3)</PresentationFormat>
  <Paragraphs>406</Paragraphs>
  <Slides>36</Slides>
  <Notes>5</Notes>
  <HiddenSlides>0</HiddenSlides>
  <MMClips>0</MMClips>
  <ScaleCrop>false</ScaleCrop>
  <HeadingPairs>
    <vt:vector size="6" baseType="variant">
      <vt:variant>
        <vt:lpstr>Kullanılan Yazı Tipleri</vt:lpstr>
      </vt:variant>
      <vt:variant>
        <vt:i4>9</vt:i4>
      </vt:variant>
      <vt:variant>
        <vt:lpstr>Tema</vt:lpstr>
      </vt:variant>
      <vt:variant>
        <vt:i4>2</vt:i4>
      </vt:variant>
      <vt:variant>
        <vt:lpstr>Slayt Başlıkları</vt:lpstr>
      </vt:variant>
      <vt:variant>
        <vt:i4>36</vt:i4>
      </vt:variant>
    </vt:vector>
  </HeadingPairs>
  <TitlesOfParts>
    <vt:vector size="47" baseType="lpstr">
      <vt:lpstr>Arial</vt:lpstr>
      <vt:lpstr>Calibri</vt:lpstr>
      <vt:lpstr>Times New Roman</vt:lpstr>
      <vt:lpstr>Calibri Light</vt:lpstr>
      <vt:lpstr>Wingdings</vt:lpstr>
      <vt:lpstr>Monotype Sorts</vt:lpstr>
      <vt:lpstr>Arial Tur</vt:lpstr>
      <vt:lpstr>Lucida Calligraphy</vt:lpstr>
      <vt:lpstr>Times New Roman Tur</vt:lpstr>
      <vt:lpstr>Ofis Teması</vt:lpstr>
      <vt:lpstr>1_Office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ANKARA ÖĞRENCİ YURDU</dc:title>
  <dc:creator>AYNUR BAL</dc:creator>
  <cp:lastModifiedBy>sancak1</cp:lastModifiedBy>
  <cp:revision>1190</cp:revision>
  <cp:lastPrinted>2026-09-30T08:05:02Z</cp:lastPrinted>
  <dcterms:created xsi:type="dcterms:W3CDTF">2003-03-10T15:11:25Z</dcterms:created>
  <dcterms:modified xsi:type="dcterms:W3CDTF">2026-10-01T07:55:11Z</dcterms:modified>
</cp:coreProperties>
</file>