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4" r:id="rId1"/>
    <p:sldMasterId id="2147483991" r:id="rId2"/>
    <p:sldMasterId id="2147484566" r:id="rId3"/>
  </p:sldMasterIdLst>
  <p:notesMasterIdLst>
    <p:notesMasterId r:id="rId42"/>
  </p:notesMasterIdLst>
  <p:handoutMasterIdLst>
    <p:handoutMasterId r:id="rId43"/>
  </p:handoutMasterIdLst>
  <p:sldIdLst>
    <p:sldId id="555" r:id="rId4"/>
    <p:sldId id="410" r:id="rId5"/>
    <p:sldId id="759" r:id="rId6"/>
    <p:sldId id="871" r:id="rId7"/>
    <p:sldId id="760" r:id="rId8"/>
    <p:sldId id="786" r:id="rId9"/>
    <p:sldId id="764" r:id="rId10"/>
    <p:sldId id="853" r:id="rId11"/>
    <p:sldId id="877" r:id="rId12"/>
    <p:sldId id="718" r:id="rId13"/>
    <p:sldId id="728" r:id="rId14"/>
    <p:sldId id="804" r:id="rId15"/>
    <p:sldId id="872" r:id="rId16"/>
    <p:sldId id="769" r:id="rId17"/>
    <p:sldId id="873" r:id="rId18"/>
    <p:sldId id="801" r:id="rId19"/>
    <p:sldId id="791" r:id="rId20"/>
    <p:sldId id="797" r:id="rId21"/>
    <p:sldId id="719" r:id="rId22"/>
    <p:sldId id="863" r:id="rId23"/>
    <p:sldId id="865" r:id="rId24"/>
    <p:sldId id="879" r:id="rId25"/>
    <p:sldId id="878" r:id="rId26"/>
    <p:sldId id="875" r:id="rId27"/>
    <p:sldId id="775" r:id="rId28"/>
    <p:sldId id="856" r:id="rId29"/>
    <p:sldId id="861" r:id="rId30"/>
    <p:sldId id="785" r:id="rId31"/>
    <p:sldId id="848" r:id="rId32"/>
    <p:sldId id="793" r:id="rId33"/>
    <p:sldId id="794" r:id="rId34"/>
    <p:sldId id="795" r:id="rId35"/>
    <p:sldId id="723" r:id="rId36"/>
    <p:sldId id="732" r:id="rId37"/>
    <p:sldId id="724" r:id="rId38"/>
    <p:sldId id="755" r:id="rId39"/>
    <p:sldId id="866" r:id="rId40"/>
    <p:sldId id="849" r:id="rId41"/>
  </p:sldIdLst>
  <p:sldSz cx="9144000" cy="6858000" type="screen4x3"/>
  <p:notesSz cx="9925050" cy="6797675"/>
  <p:defaultTextStyle>
    <a:defPPr>
      <a:defRPr lang="tr-TR"/>
    </a:defPPr>
    <a:lvl1pPr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6pPr>
    <a:lvl7pPr marL="27432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7pPr>
    <a:lvl8pPr marL="32004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8pPr>
    <a:lvl9pPr marL="36576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387">
          <p15:clr>
            <a:srgbClr val="A4A3A4"/>
          </p15:clr>
        </p15:guide>
        <p15:guide id="2" orient="horz" pos="391">
          <p15:clr>
            <a:srgbClr val="A4A3A4"/>
          </p15:clr>
        </p15:guide>
        <p15:guide id="3" orient="horz" pos="4247">
          <p15:clr>
            <a:srgbClr val="A4A3A4"/>
          </p15:clr>
        </p15:guide>
        <p15:guide id="4" orient="horz" pos="3974">
          <p15:clr>
            <a:srgbClr val="A4A3A4"/>
          </p15:clr>
        </p15:guide>
        <p15:guide id="5" pos="521">
          <p15:clr>
            <a:srgbClr val="A4A3A4"/>
          </p15:clr>
        </p15:guide>
        <p15:guide id="6" pos="5239">
          <p15:clr>
            <a:srgbClr val="A4A3A4"/>
          </p15:clr>
        </p15:guide>
        <p15:guide id="7" pos="3717">
          <p15:clr>
            <a:srgbClr val="A4A3A4"/>
          </p15:clr>
        </p15:guide>
        <p15:guide id="8" pos="1519">
          <p15:clr>
            <a:srgbClr val="A4A3A4"/>
          </p15:clr>
        </p15:guide>
      </p15:sldGuideLst>
    </p:ext>
    <p:ext uri="{2D200454-40CA-4A62-9FC3-DE9A4176ACB9}">
      <p15:notesGuideLst xmlns:p15="http://schemas.microsoft.com/office/powerpoint/2012/main">
        <p15:guide id="1" orient="horz" pos="2143">
          <p15:clr>
            <a:srgbClr val="A4A3A4"/>
          </p15:clr>
        </p15:guide>
        <p15:guide id="2" pos="312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33399"/>
    <a:srgbClr val="99FF99"/>
    <a:srgbClr val="6666FF"/>
    <a:srgbClr val="FFFF00"/>
    <a:srgbClr val="FF3300"/>
    <a:srgbClr val="66FF33"/>
    <a:srgbClr val="66FF66"/>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24" autoAdjust="0"/>
    <p:restoredTop sz="94088" autoAdjust="0"/>
  </p:normalViewPr>
  <p:slideViewPr>
    <p:cSldViewPr>
      <p:cViewPr varScale="1">
        <p:scale>
          <a:sx n="72" d="100"/>
          <a:sy n="72" d="100"/>
        </p:scale>
        <p:origin x="1296" y="60"/>
      </p:cViewPr>
      <p:guideLst>
        <p:guide orient="horz" pos="2387"/>
        <p:guide orient="horz" pos="391"/>
        <p:guide orient="horz" pos="4247"/>
        <p:guide orient="horz" pos="3974"/>
        <p:guide pos="521"/>
        <p:guide pos="5239"/>
        <p:guide pos="3717"/>
        <p:guide pos="1519"/>
      </p:guideLst>
    </p:cSldViewPr>
  </p:slideViewPr>
  <p:outlineViewPr>
    <p:cViewPr>
      <p:scale>
        <a:sx n="70" d="100"/>
        <a:sy n="70"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74" d="100"/>
          <a:sy n="74" d="100"/>
        </p:scale>
        <p:origin x="-90" y="-192"/>
      </p:cViewPr>
      <p:guideLst>
        <p:guide orient="horz" pos="2143"/>
        <p:guide pos="312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FA1A97A5-6C76-6E01-AB87-4826261D8515}"/>
              </a:ext>
            </a:extLst>
          </p:cNvPr>
          <p:cNvSpPr>
            <a:spLocks noGrp="1" noChangeArrowheads="1"/>
          </p:cNvSpPr>
          <p:nvPr>
            <p:ph type="hdr" sz="quarter"/>
          </p:nvPr>
        </p:nvSpPr>
        <p:spPr bwMode="auto">
          <a:xfrm>
            <a:off x="0" y="0"/>
            <a:ext cx="4298950"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l" eaLnBrk="1" hangingPunct="1">
              <a:lnSpc>
                <a:spcPct val="90000"/>
              </a:lnSpc>
              <a:spcBef>
                <a:spcPct val="20000"/>
              </a:spcBef>
              <a:defRPr>
                <a:solidFill>
                  <a:schemeClr val="tx1"/>
                </a:solidFill>
                <a:latin typeface="Times New Roman" pitchFamily="18" charset="0"/>
                <a:cs typeface="+mn-cs"/>
              </a:defRPr>
            </a:lvl1pPr>
          </a:lstStyle>
          <a:p>
            <a:pPr>
              <a:defRPr/>
            </a:pPr>
            <a:endParaRPr lang="tr-TR"/>
          </a:p>
        </p:txBody>
      </p:sp>
      <p:sp>
        <p:nvSpPr>
          <p:cNvPr id="10243" name="Rectangle 3">
            <a:extLst>
              <a:ext uri="{FF2B5EF4-FFF2-40B4-BE49-F238E27FC236}">
                <a16:creationId xmlns:a16="http://schemas.microsoft.com/office/drawing/2014/main" id="{36820118-6012-C615-B814-5191C1BEADA7}"/>
              </a:ext>
            </a:extLst>
          </p:cNvPr>
          <p:cNvSpPr>
            <a:spLocks noGrp="1" noChangeArrowheads="1"/>
          </p:cNvSpPr>
          <p:nvPr>
            <p:ph type="dt" sz="quarter" idx="1"/>
          </p:nvPr>
        </p:nvSpPr>
        <p:spPr bwMode="auto">
          <a:xfrm>
            <a:off x="5626100" y="0"/>
            <a:ext cx="4298950"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r" eaLnBrk="1" hangingPunct="1">
              <a:lnSpc>
                <a:spcPct val="90000"/>
              </a:lnSpc>
              <a:spcBef>
                <a:spcPct val="20000"/>
              </a:spcBef>
              <a:defRPr>
                <a:solidFill>
                  <a:schemeClr val="tx1"/>
                </a:solidFill>
                <a:latin typeface="Times New Roman" pitchFamily="18" charset="0"/>
                <a:cs typeface="+mn-cs"/>
              </a:defRPr>
            </a:lvl1pPr>
          </a:lstStyle>
          <a:p>
            <a:pPr>
              <a:defRPr/>
            </a:pPr>
            <a:endParaRPr lang="tr-TR"/>
          </a:p>
        </p:txBody>
      </p:sp>
      <p:sp>
        <p:nvSpPr>
          <p:cNvPr id="10244" name="Rectangle 4">
            <a:extLst>
              <a:ext uri="{FF2B5EF4-FFF2-40B4-BE49-F238E27FC236}">
                <a16:creationId xmlns:a16="http://schemas.microsoft.com/office/drawing/2014/main" id="{D105EA6C-3E30-C074-7503-6D9844525576}"/>
              </a:ext>
            </a:extLst>
          </p:cNvPr>
          <p:cNvSpPr>
            <a:spLocks noGrp="1" noChangeArrowheads="1"/>
          </p:cNvSpPr>
          <p:nvPr>
            <p:ph type="ftr" sz="quarter" idx="2"/>
          </p:nvPr>
        </p:nvSpPr>
        <p:spPr bwMode="auto">
          <a:xfrm>
            <a:off x="0" y="6456363"/>
            <a:ext cx="4298950" cy="341312"/>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l" eaLnBrk="1" hangingPunct="1">
              <a:lnSpc>
                <a:spcPct val="90000"/>
              </a:lnSpc>
              <a:spcBef>
                <a:spcPct val="20000"/>
              </a:spcBef>
              <a:defRPr>
                <a:solidFill>
                  <a:schemeClr val="tx1"/>
                </a:solidFill>
                <a:latin typeface="Times New Roman" pitchFamily="18" charset="0"/>
                <a:cs typeface="+mn-cs"/>
              </a:defRPr>
            </a:lvl1pPr>
          </a:lstStyle>
          <a:p>
            <a:pPr>
              <a:defRPr/>
            </a:pPr>
            <a:endParaRPr lang="tr-TR"/>
          </a:p>
        </p:txBody>
      </p:sp>
      <p:sp>
        <p:nvSpPr>
          <p:cNvPr id="10245" name="Rectangle 5">
            <a:extLst>
              <a:ext uri="{FF2B5EF4-FFF2-40B4-BE49-F238E27FC236}">
                <a16:creationId xmlns:a16="http://schemas.microsoft.com/office/drawing/2014/main" id="{D845D64D-3AA4-9750-E337-66B289D83AD3}"/>
              </a:ext>
            </a:extLst>
          </p:cNvPr>
          <p:cNvSpPr>
            <a:spLocks noGrp="1" noChangeArrowheads="1"/>
          </p:cNvSpPr>
          <p:nvPr>
            <p:ph type="sldNum" sz="quarter" idx="3"/>
          </p:nvPr>
        </p:nvSpPr>
        <p:spPr bwMode="auto">
          <a:xfrm>
            <a:off x="5626100" y="6456363"/>
            <a:ext cx="4298950" cy="341312"/>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r" eaLnBrk="1" hangingPunct="1">
              <a:lnSpc>
                <a:spcPct val="90000"/>
              </a:lnSpc>
              <a:spcBef>
                <a:spcPct val="20000"/>
              </a:spcBef>
              <a:defRPr>
                <a:solidFill>
                  <a:schemeClr val="tx1"/>
                </a:solidFill>
                <a:latin typeface="Times New Roman" panose="02020603050405020304" pitchFamily="18" charset="0"/>
              </a:defRPr>
            </a:lvl1pPr>
          </a:lstStyle>
          <a:p>
            <a:fld id="{80567829-077B-46CC-924B-4D2965DC1230}" type="slidenum">
              <a:rPr lang="tr-TR" altLang="tr-TR"/>
              <a:pPr/>
              <a:t>‹#›</a:t>
            </a:fld>
            <a:endParaRPr lang="tr-TR" altLang="tr-T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2578" name="Rectangle 2">
            <a:extLst>
              <a:ext uri="{FF2B5EF4-FFF2-40B4-BE49-F238E27FC236}">
                <a16:creationId xmlns:a16="http://schemas.microsoft.com/office/drawing/2014/main" id="{F5B1DCD0-EFDD-B23E-0301-C2617A4AA3DF}"/>
              </a:ext>
            </a:extLst>
          </p:cNvPr>
          <p:cNvSpPr>
            <a:spLocks noGrp="1" noChangeArrowheads="1"/>
          </p:cNvSpPr>
          <p:nvPr>
            <p:ph type="hdr" sz="quarter"/>
          </p:nvPr>
        </p:nvSpPr>
        <p:spPr bwMode="auto">
          <a:xfrm>
            <a:off x="0" y="0"/>
            <a:ext cx="4298950"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l" eaLnBrk="1" hangingPunct="1">
              <a:defRPr>
                <a:solidFill>
                  <a:schemeClr val="tx1"/>
                </a:solidFill>
                <a:latin typeface="Times New Roman" pitchFamily="18" charset="0"/>
                <a:cs typeface="+mn-cs"/>
              </a:defRPr>
            </a:lvl1pPr>
          </a:lstStyle>
          <a:p>
            <a:pPr>
              <a:defRPr/>
            </a:pPr>
            <a:endParaRPr lang="tr-TR"/>
          </a:p>
        </p:txBody>
      </p:sp>
      <p:sp>
        <p:nvSpPr>
          <p:cNvPr id="152579" name="Rectangle 3">
            <a:extLst>
              <a:ext uri="{FF2B5EF4-FFF2-40B4-BE49-F238E27FC236}">
                <a16:creationId xmlns:a16="http://schemas.microsoft.com/office/drawing/2014/main" id="{3A04D53D-C6AF-180E-7202-C6D24DD006DC}"/>
              </a:ext>
            </a:extLst>
          </p:cNvPr>
          <p:cNvSpPr>
            <a:spLocks noGrp="1" noChangeArrowheads="1"/>
          </p:cNvSpPr>
          <p:nvPr>
            <p:ph type="dt" idx="1"/>
          </p:nvPr>
        </p:nvSpPr>
        <p:spPr bwMode="auto">
          <a:xfrm>
            <a:off x="5622925" y="0"/>
            <a:ext cx="4300538"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r" eaLnBrk="1" hangingPunct="1">
              <a:defRPr>
                <a:solidFill>
                  <a:schemeClr val="tx1"/>
                </a:solidFill>
                <a:latin typeface="Times New Roman" pitchFamily="18" charset="0"/>
                <a:cs typeface="+mn-cs"/>
              </a:defRPr>
            </a:lvl1pPr>
          </a:lstStyle>
          <a:p>
            <a:pPr>
              <a:defRPr/>
            </a:pPr>
            <a:endParaRPr lang="tr-TR"/>
          </a:p>
        </p:txBody>
      </p:sp>
      <p:sp>
        <p:nvSpPr>
          <p:cNvPr id="75780" name="Rectangle 4">
            <a:extLst>
              <a:ext uri="{FF2B5EF4-FFF2-40B4-BE49-F238E27FC236}">
                <a16:creationId xmlns:a16="http://schemas.microsoft.com/office/drawing/2014/main" id="{02FC2EE4-468B-AD92-A1DD-5C3C89001333}"/>
              </a:ext>
            </a:extLst>
          </p:cNvPr>
          <p:cNvSpPr>
            <a:spLocks noGrp="1" noRot="1" noChangeAspect="1" noChangeArrowheads="1" noTextEdit="1"/>
          </p:cNvSpPr>
          <p:nvPr>
            <p:ph type="sldImg" idx="2"/>
          </p:nvPr>
        </p:nvSpPr>
        <p:spPr bwMode="auto">
          <a:xfrm>
            <a:off x="3268663" y="511175"/>
            <a:ext cx="3392487" cy="2546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81" name="Rectangle 5">
            <a:extLst>
              <a:ext uri="{FF2B5EF4-FFF2-40B4-BE49-F238E27FC236}">
                <a16:creationId xmlns:a16="http://schemas.microsoft.com/office/drawing/2014/main" id="{B35D0DE1-D83A-3D4A-332B-9699A228D4ED}"/>
              </a:ext>
            </a:extLst>
          </p:cNvPr>
          <p:cNvSpPr>
            <a:spLocks noGrp="1" noChangeArrowheads="1"/>
          </p:cNvSpPr>
          <p:nvPr>
            <p:ph type="body" sz="quarter" idx="3"/>
          </p:nvPr>
        </p:nvSpPr>
        <p:spPr bwMode="auto">
          <a:xfrm>
            <a:off x="992188" y="3227388"/>
            <a:ext cx="7940675" cy="3059112"/>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p>
            <a:pPr lvl="0"/>
            <a:r>
              <a:rPr lang="tr-TR" noProof="0"/>
              <a:t>Asıl metin stillerini düzenlemek için tıklatın</a:t>
            </a:r>
          </a:p>
          <a:p>
            <a:pPr lvl="1"/>
            <a:r>
              <a:rPr lang="tr-TR" noProof="0"/>
              <a:t>İkinci düzey</a:t>
            </a:r>
          </a:p>
          <a:p>
            <a:pPr lvl="2"/>
            <a:r>
              <a:rPr lang="tr-TR" noProof="0"/>
              <a:t>Üçüncü düzey</a:t>
            </a:r>
          </a:p>
          <a:p>
            <a:pPr lvl="3"/>
            <a:r>
              <a:rPr lang="tr-TR" noProof="0"/>
              <a:t>Dördüncü düzey</a:t>
            </a:r>
          </a:p>
          <a:p>
            <a:pPr lvl="4"/>
            <a:r>
              <a:rPr lang="tr-TR" noProof="0"/>
              <a:t>Beşinci düzey</a:t>
            </a:r>
          </a:p>
        </p:txBody>
      </p:sp>
      <p:sp>
        <p:nvSpPr>
          <p:cNvPr id="152582" name="Rectangle 6">
            <a:extLst>
              <a:ext uri="{FF2B5EF4-FFF2-40B4-BE49-F238E27FC236}">
                <a16:creationId xmlns:a16="http://schemas.microsoft.com/office/drawing/2014/main" id="{038B8BC7-8C1C-EA32-2E01-550119F72A53}"/>
              </a:ext>
            </a:extLst>
          </p:cNvPr>
          <p:cNvSpPr>
            <a:spLocks noGrp="1" noChangeArrowheads="1"/>
          </p:cNvSpPr>
          <p:nvPr>
            <p:ph type="ftr" sz="quarter" idx="4"/>
          </p:nvPr>
        </p:nvSpPr>
        <p:spPr bwMode="auto">
          <a:xfrm>
            <a:off x="0" y="6456363"/>
            <a:ext cx="4298950" cy="339725"/>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l" eaLnBrk="1" hangingPunct="1">
              <a:defRPr>
                <a:solidFill>
                  <a:schemeClr val="tx1"/>
                </a:solidFill>
                <a:latin typeface="Times New Roman" pitchFamily="18" charset="0"/>
                <a:cs typeface="+mn-cs"/>
              </a:defRPr>
            </a:lvl1pPr>
          </a:lstStyle>
          <a:p>
            <a:pPr>
              <a:defRPr/>
            </a:pPr>
            <a:endParaRPr lang="tr-TR"/>
          </a:p>
        </p:txBody>
      </p:sp>
      <p:sp>
        <p:nvSpPr>
          <p:cNvPr id="152583" name="Rectangle 7">
            <a:extLst>
              <a:ext uri="{FF2B5EF4-FFF2-40B4-BE49-F238E27FC236}">
                <a16:creationId xmlns:a16="http://schemas.microsoft.com/office/drawing/2014/main" id="{07A92756-B4BA-4018-FAE5-784F9E5EDDE4}"/>
              </a:ext>
            </a:extLst>
          </p:cNvPr>
          <p:cNvSpPr>
            <a:spLocks noGrp="1" noChangeArrowheads="1"/>
          </p:cNvSpPr>
          <p:nvPr>
            <p:ph type="sldNum" sz="quarter" idx="5"/>
          </p:nvPr>
        </p:nvSpPr>
        <p:spPr bwMode="auto">
          <a:xfrm>
            <a:off x="5622925" y="6456363"/>
            <a:ext cx="4300538" cy="339725"/>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r" eaLnBrk="1" hangingPunct="1">
              <a:defRPr>
                <a:solidFill>
                  <a:schemeClr val="tx1"/>
                </a:solidFill>
                <a:latin typeface="Times New Roman" panose="02020603050405020304" pitchFamily="18" charset="0"/>
              </a:defRPr>
            </a:lvl1pPr>
          </a:lstStyle>
          <a:p>
            <a:fld id="{395CFC5D-1A12-4789-AD19-9C2EDDAF3380}" type="slidenum">
              <a:rPr lang="tr-TR" altLang="tr-TR"/>
              <a:pPr/>
              <a:t>‹#›</a:t>
            </a:fld>
            <a:endParaRPr lang="tr-TR" altLang="tr-T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a:extLst>
              <a:ext uri="{FF2B5EF4-FFF2-40B4-BE49-F238E27FC236}">
                <a16:creationId xmlns:a16="http://schemas.microsoft.com/office/drawing/2014/main" id="{C5CFC756-DAF2-5828-08C7-3DB0F36DCAD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2A7CEB8B-B09E-4594-A868-093CCDD8B829}" type="slidenum">
              <a:rPr lang="tr-TR" altLang="tr-TR">
                <a:solidFill>
                  <a:schemeClr val="tx1"/>
                </a:solidFill>
                <a:latin typeface="Times New Roman" panose="02020603050405020304" pitchFamily="18" charset="0"/>
              </a:rPr>
              <a:pPr/>
              <a:t>1</a:t>
            </a:fld>
            <a:endParaRPr lang="tr-TR" altLang="tr-TR">
              <a:solidFill>
                <a:schemeClr val="tx1"/>
              </a:solidFill>
              <a:latin typeface="Times New Roman" panose="02020603050405020304" pitchFamily="18" charset="0"/>
            </a:endParaRPr>
          </a:p>
        </p:txBody>
      </p:sp>
      <p:sp>
        <p:nvSpPr>
          <p:cNvPr id="76803" name="Rectangle 2">
            <a:extLst>
              <a:ext uri="{FF2B5EF4-FFF2-40B4-BE49-F238E27FC236}">
                <a16:creationId xmlns:a16="http://schemas.microsoft.com/office/drawing/2014/main" id="{D27332BD-9362-EAFA-687B-26E8F9C0114D}"/>
              </a:ext>
            </a:extLst>
          </p:cNvPr>
          <p:cNvSpPr>
            <a:spLocks noGrp="1" noRot="1" noChangeAspect="1" noChangeArrowheads="1" noTextEdit="1"/>
          </p:cNvSpPr>
          <p:nvPr>
            <p:ph type="sldImg"/>
          </p:nvPr>
        </p:nvSpPr>
        <p:spPr>
          <a:xfrm>
            <a:off x="3265488" y="511175"/>
            <a:ext cx="3395662" cy="2547938"/>
          </a:xfrm>
          <a:ln/>
        </p:spPr>
      </p:sp>
      <p:sp>
        <p:nvSpPr>
          <p:cNvPr id="76804" name="Rectangle 3">
            <a:extLst>
              <a:ext uri="{FF2B5EF4-FFF2-40B4-BE49-F238E27FC236}">
                <a16:creationId xmlns:a16="http://schemas.microsoft.com/office/drawing/2014/main" id="{E6F779CD-D251-F713-845D-05813EDAE3FD}"/>
              </a:ext>
            </a:extLst>
          </p:cNvPr>
          <p:cNvSpPr>
            <a:spLocks noGrp="1" noChangeArrowheads="1"/>
          </p:cNvSpPr>
          <p:nvPr>
            <p:ph type="body" idx="1"/>
          </p:nvPr>
        </p:nvSpPr>
        <p:spPr>
          <a:xfrm>
            <a:off x="1323975" y="3228975"/>
            <a:ext cx="7277100" cy="3057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alt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82E96D97-5FF9-C04F-DC7B-80E6F647B34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F812F9C3-7457-4AF1-AB0C-D5F4156B3203}" type="slidenum">
              <a:rPr lang="en-AU" altLang="tr-TR">
                <a:solidFill>
                  <a:schemeClr val="tx1"/>
                </a:solidFill>
                <a:latin typeface="Times New Roman" panose="02020603050405020304" pitchFamily="18" charset="0"/>
              </a:rPr>
              <a:pPr/>
              <a:t>5</a:t>
            </a:fld>
            <a:endParaRPr lang="en-AU" altLang="tr-TR">
              <a:solidFill>
                <a:schemeClr val="tx1"/>
              </a:solidFill>
              <a:latin typeface="Times New Roman" panose="02020603050405020304" pitchFamily="18" charset="0"/>
            </a:endParaRPr>
          </a:p>
        </p:txBody>
      </p:sp>
      <p:sp>
        <p:nvSpPr>
          <p:cNvPr id="77827" name="Rectangle 7">
            <a:extLst>
              <a:ext uri="{FF2B5EF4-FFF2-40B4-BE49-F238E27FC236}">
                <a16:creationId xmlns:a16="http://schemas.microsoft.com/office/drawing/2014/main" id="{DC88A8DB-2EBF-D537-25C4-3C1AEFB97FFE}"/>
              </a:ext>
            </a:extLst>
          </p:cNvPr>
          <p:cNvSpPr txBox="1">
            <a:spLocks noGrp="1" noChangeArrowheads="1"/>
          </p:cNvSpPr>
          <p:nvPr/>
        </p:nvSpPr>
        <p:spPr bwMode="auto">
          <a:xfrm>
            <a:off x="5626100" y="6457950"/>
            <a:ext cx="42989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97384" tIns="48691" rIns="97384" bIns="48691" anchor="b"/>
          <a:lstStyle>
            <a:lvl1pPr defTabSz="971550">
              <a:defRPr sz="1200">
                <a:solidFill>
                  <a:schemeClr val="bg1"/>
                </a:solidFill>
                <a:latin typeface="Arial" panose="020B0604020202020204" pitchFamily="34" charset="0"/>
                <a:cs typeface="Arial" panose="020B0604020202020204" pitchFamily="34" charset="0"/>
              </a:defRPr>
            </a:lvl1pPr>
            <a:lvl2pPr marL="742950" indent="-285750" defTabSz="971550">
              <a:defRPr sz="1200">
                <a:solidFill>
                  <a:schemeClr val="bg1"/>
                </a:solidFill>
                <a:latin typeface="Arial" panose="020B0604020202020204" pitchFamily="34" charset="0"/>
                <a:cs typeface="Arial" panose="020B0604020202020204" pitchFamily="34" charset="0"/>
              </a:defRPr>
            </a:lvl2pPr>
            <a:lvl3pPr marL="1143000" indent="-228600" defTabSz="971550">
              <a:defRPr sz="1200">
                <a:solidFill>
                  <a:schemeClr val="bg1"/>
                </a:solidFill>
                <a:latin typeface="Arial" panose="020B0604020202020204" pitchFamily="34" charset="0"/>
                <a:cs typeface="Arial" panose="020B0604020202020204" pitchFamily="34" charset="0"/>
              </a:defRPr>
            </a:lvl3pPr>
            <a:lvl4pPr marL="1600200" indent="-228600" defTabSz="971550">
              <a:defRPr sz="1200">
                <a:solidFill>
                  <a:schemeClr val="bg1"/>
                </a:solidFill>
                <a:latin typeface="Arial" panose="020B0604020202020204" pitchFamily="34" charset="0"/>
                <a:cs typeface="Arial" panose="020B0604020202020204" pitchFamily="34" charset="0"/>
              </a:defRPr>
            </a:lvl4pPr>
            <a:lvl5pPr marL="2057400" indent="-228600" defTabSz="971550">
              <a:defRPr sz="1200">
                <a:solidFill>
                  <a:schemeClr val="bg1"/>
                </a:solidFill>
                <a:latin typeface="Arial" panose="020B0604020202020204" pitchFamily="34" charset="0"/>
                <a:cs typeface="Arial" panose="020B0604020202020204" pitchFamily="34" charset="0"/>
              </a:defRPr>
            </a:lvl5pPr>
            <a:lvl6pPr marL="25146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a:fld id="{8980D0AE-BCBE-4511-9A2F-519DACAAFD97}" type="slidenum">
              <a:rPr lang="en-AU" altLang="tr-TR" sz="1300">
                <a:latin typeface="Times New Roman" panose="02020603050405020304" pitchFamily="18" charset="0"/>
              </a:rPr>
              <a:pPr algn="r"/>
              <a:t>5</a:t>
            </a:fld>
            <a:endParaRPr lang="en-AU" altLang="tr-TR" sz="1300">
              <a:latin typeface="Times New Roman" panose="02020603050405020304" pitchFamily="18" charset="0"/>
            </a:endParaRPr>
          </a:p>
        </p:txBody>
      </p:sp>
      <p:sp>
        <p:nvSpPr>
          <p:cNvPr id="77828" name="Rectangle 2">
            <a:extLst>
              <a:ext uri="{FF2B5EF4-FFF2-40B4-BE49-F238E27FC236}">
                <a16:creationId xmlns:a16="http://schemas.microsoft.com/office/drawing/2014/main" id="{6CC88EF9-70A5-C9C0-AF3B-2B5123C66109}"/>
              </a:ext>
            </a:extLst>
          </p:cNvPr>
          <p:cNvSpPr>
            <a:spLocks noGrp="1" noRot="1" noChangeAspect="1" noChangeArrowheads="1" noTextEdit="1"/>
          </p:cNvSpPr>
          <p:nvPr>
            <p:ph type="sldImg"/>
          </p:nvPr>
        </p:nvSpPr>
        <p:spPr>
          <a:xfrm>
            <a:off x="3265488" y="511175"/>
            <a:ext cx="3395662" cy="2547938"/>
          </a:xfrm>
          <a:ln/>
        </p:spPr>
      </p:sp>
      <p:sp>
        <p:nvSpPr>
          <p:cNvPr id="77829" name="Rectangle 3">
            <a:extLst>
              <a:ext uri="{FF2B5EF4-FFF2-40B4-BE49-F238E27FC236}">
                <a16:creationId xmlns:a16="http://schemas.microsoft.com/office/drawing/2014/main" id="{A4A16E2C-DD5C-9933-0B20-07BC0D8609DA}"/>
              </a:ext>
            </a:extLst>
          </p:cNvPr>
          <p:cNvSpPr>
            <a:spLocks noGrp="1" noChangeArrowheads="1"/>
          </p:cNvSpPr>
          <p:nvPr>
            <p:ph type="body" idx="1"/>
          </p:nvPr>
        </p:nvSpPr>
        <p:spPr>
          <a:xfrm>
            <a:off x="1323975" y="3227388"/>
            <a:ext cx="7277100" cy="3059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alt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BC94A51C-D8EF-6389-503E-FE044767F3D2}"/>
              </a:ext>
            </a:extLst>
          </p:cNvPr>
          <p:cNvSpPr>
            <a:spLocks noGrp="1" noRot="1" noChangeAspect="1" noChangeArrowheads="1" noTextEdit="1"/>
          </p:cNvSpPr>
          <p:nvPr>
            <p:ph type="sldImg"/>
          </p:nvPr>
        </p:nvSpPr>
        <p:spPr>
          <a:ln/>
        </p:spPr>
      </p:sp>
      <p:sp>
        <p:nvSpPr>
          <p:cNvPr id="78851" name="Rectangle 3">
            <a:extLst>
              <a:ext uri="{FF2B5EF4-FFF2-40B4-BE49-F238E27FC236}">
                <a16:creationId xmlns:a16="http://schemas.microsoft.com/office/drawing/2014/main" id="{7504D7CB-0A93-1C3F-832D-0BC243A4250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r-TR" alt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ayt Görüntüsü Yer Tutucusu 1">
            <a:extLst>
              <a:ext uri="{FF2B5EF4-FFF2-40B4-BE49-F238E27FC236}">
                <a16:creationId xmlns:a16="http://schemas.microsoft.com/office/drawing/2014/main" id="{04276B32-7158-F2AB-946C-2E3CD635CAD4}"/>
              </a:ext>
            </a:extLst>
          </p:cNvPr>
          <p:cNvSpPr>
            <a:spLocks noGrp="1" noRot="1" noChangeAspect="1" noTextEdit="1"/>
          </p:cNvSpPr>
          <p:nvPr>
            <p:ph type="sldImg"/>
          </p:nvPr>
        </p:nvSpPr>
        <p:spPr>
          <a:ln/>
        </p:spPr>
      </p:sp>
      <p:sp>
        <p:nvSpPr>
          <p:cNvPr id="79875" name="Not Yer Tutucusu 2">
            <a:extLst>
              <a:ext uri="{FF2B5EF4-FFF2-40B4-BE49-F238E27FC236}">
                <a16:creationId xmlns:a16="http://schemas.microsoft.com/office/drawing/2014/main" id="{E8676254-7503-56F5-3176-DBB89C70D14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r-TR" altLang="tr-TR">
              <a:latin typeface="Times New Roman Tur" panose="02020603050405020304" pitchFamily="18" charset="0"/>
            </a:endParaRPr>
          </a:p>
        </p:txBody>
      </p:sp>
      <p:sp>
        <p:nvSpPr>
          <p:cNvPr id="79876" name="Slayt Numarası Yer Tutucusu 3">
            <a:extLst>
              <a:ext uri="{FF2B5EF4-FFF2-40B4-BE49-F238E27FC236}">
                <a16:creationId xmlns:a16="http://schemas.microsoft.com/office/drawing/2014/main" id="{4DC97145-4458-2F36-E556-7EE87EE30C9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68375">
              <a:defRPr sz="1200">
                <a:solidFill>
                  <a:schemeClr val="bg1"/>
                </a:solidFill>
                <a:latin typeface="Arial" panose="020B0604020202020204" pitchFamily="34" charset="0"/>
                <a:cs typeface="Arial" panose="020B0604020202020204" pitchFamily="34" charset="0"/>
              </a:defRPr>
            </a:lvl1pPr>
            <a:lvl2pPr marL="742950" indent="-285750" defTabSz="968375">
              <a:defRPr sz="1200">
                <a:solidFill>
                  <a:schemeClr val="bg1"/>
                </a:solidFill>
                <a:latin typeface="Arial" panose="020B0604020202020204" pitchFamily="34" charset="0"/>
                <a:cs typeface="Arial" panose="020B0604020202020204" pitchFamily="34" charset="0"/>
              </a:defRPr>
            </a:lvl2pPr>
            <a:lvl3pPr marL="1143000" indent="-228600" defTabSz="968375">
              <a:defRPr sz="1200">
                <a:solidFill>
                  <a:schemeClr val="bg1"/>
                </a:solidFill>
                <a:latin typeface="Arial" panose="020B0604020202020204" pitchFamily="34" charset="0"/>
                <a:cs typeface="Arial" panose="020B0604020202020204" pitchFamily="34" charset="0"/>
              </a:defRPr>
            </a:lvl3pPr>
            <a:lvl4pPr marL="1600200" indent="-228600" defTabSz="968375">
              <a:defRPr sz="1200">
                <a:solidFill>
                  <a:schemeClr val="bg1"/>
                </a:solidFill>
                <a:latin typeface="Arial" panose="020B0604020202020204" pitchFamily="34" charset="0"/>
                <a:cs typeface="Arial" panose="020B0604020202020204" pitchFamily="34" charset="0"/>
              </a:defRPr>
            </a:lvl4pPr>
            <a:lvl5pPr marL="2057400" indent="-228600" defTabSz="968375">
              <a:defRPr sz="1200">
                <a:solidFill>
                  <a:schemeClr val="bg1"/>
                </a:solidFill>
                <a:latin typeface="Arial" panose="020B0604020202020204" pitchFamily="34" charset="0"/>
                <a:cs typeface="Arial" panose="020B0604020202020204" pitchFamily="34" charset="0"/>
              </a:defRPr>
            </a:lvl5pPr>
            <a:lvl6pPr marL="2514600" indent="-228600" defTabSz="968375"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968375"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968375"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968375"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1F186E24-8442-4E32-BE98-A6F4E3A84859}" type="slidenum">
              <a:rPr lang="en-AU" altLang="tr-TR" sz="1300">
                <a:solidFill>
                  <a:srgbClr val="000000"/>
                </a:solidFill>
                <a:latin typeface="Times New Roman" panose="02020603050405020304" pitchFamily="18" charset="0"/>
              </a:rPr>
              <a:pPr/>
              <a:t>23</a:t>
            </a:fld>
            <a:endParaRPr lang="en-AU" altLang="tr-TR" sz="1300">
              <a:solidFill>
                <a:srgbClr val="000000"/>
              </a:solidFill>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ayt Görüntüsü Yer Tutucusu 1">
            <a:extLst>
              <a:ext uri="{FF2B5EF4-FFF2-40B4-BE49-F238E27FC236}">
                <a16:creationId xmlns:a16="http://schemas.microsoft.com/office/drawing/2014/main" id="{2AB678C1-C63A-6274-1616-D43963AAF706}"/>
              </a:ext>
            </a:extLst>
          </p:cNvPr>
          <p:cNvSpPr>
            <a:spLocks noGrp="1" noRot="1" noChangeAspect="1" noTextEdit="1"/>
          </p:cNvSpPr>
          <p:nvPr>
            <p:ph type="sldImg"/>
          </p:nvPr>
        </p:nvSpPr>
        <p:spPr>
          <a:ln/>
        </p:spPr>
      </p:sp>
      <p:sp>
        <p:nvSpPr>
          <p:cNvPr id="80899" name="Not Yer Tutucusu 2">
            <a:extLst>
              <a:ext uri="{FF2B5EF4-FFF2-40B4-BE49-F238E27FC236}">
                <a16:creationId xmlns:a16="http://schemas.microsoft.com/office/drawing/2014/main" id="{E507765B-62D5-3CD5-E6DC-CB089FC8EF4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r-TR" altLang="tr-TR">
              <a:latin typeface="Times New Roman Tur"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718BAD8F-AA64-4852-A55A-94D349664BB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1B1DD34F-8CBF-4F25-8E22-523CAF76CE3B}" type="slidenum">
              <a:rPr lang="tr-TR" altLang="tr-TR">
                <a:solidFill>
                  <a:schemeClr val="tx1"/>
                </a:solidFill>
                <a:latin typeface="Times New Roman" panose="02020603050405020304" pitchFamily="18" charset="0"/>
              </a:rPr>
              <a:pPr/>
              <a:t>38</a:t>
            </a:fld>
            <a:endParaRPr lang="tr-TR" altLang="tr-TR">
              <a:solidFill>
                <a:schemeClr val="tx1"/>
              </a:solidFill>
              <a:latin typeface="Times New Roman" panose="02020603050405020304" pitchFamily="18" charset="0"/>
            </a:endParaRPr>
          </a:p>
        </p:txBody>
      </p:sp>
      <p:sp>
        <p:nvSpPr>
          <p:cNvPr id="81923" name="Rectangle 2">
            <a:extLst>
              <a:ext uri="{FF2B5EF4-FFF2-40B4-BE49-F238E27FC236}">
                <a16:creationId xmlns:a16="http://schemas.microsoft.com/office/drawing/2014/main" id="{4C43B775-6520-463D-9E75-C1D986DBDAA0}"/>
              </a:ext>
            </a:extLst>
          </p:cNvPr>
          <p:cNvSpPr>
            <a:spLocks noGrp="1" noRot="1" noChangeAspect="1" noChangeArrowheads="1" noTextEdit="1"/>
          </p:cNvSpPr>
          <p:nvPr>
            <p:ph type="sldImg"/>
          </p:nvPr>
        </p:nvSpPr>
        <p:spPr>
          <a:xfrm>
            <a:off x="3265488" y="511175"/>
            <a:ext cx="3395662" cy="2547938"/>
          </a:xfrm>
          <a:ln/>
        </p:spPr>
      </p:sp>
      <p:sp>
        <p:nvSpPr>
          <p:cNvPr id="81924" name="Rectangle 3">
            <a:extLst>
              <a:ext uri="{FF2B5EF4-FFF2-40B4-BE49-F238E27FC236}">
                <a16:creationId xmlns:a16="http://schemas.microsoft.com/office/drawing/2014/main" id="{ECAC7BBC-3C2F-9B4B-E20C-97AF6903159F}"/>
              </a:ext>
            </a:extLst>
          </p:cNvPr>
          <p:cNvSpPr>
            <a:spLocks noGrp="1" noChangeArrowheads="1"/>
          </p:cNvSpPr>
          <p:nvPr>
            <p:ph type="body" idx="1"/>
          </p:nvPr>
        </p:nvSpPr>
        <p:spPr>
          <a:xfrm>
            <a:off x="1323975" y="3228975"/>
            <a:ext cx="7277100" cy="3057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alt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7"/>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a:extLst>
              <a:ext uri="{FF2B5EF4-FFF2-40B4-BE49-F238E27FC236}">
                <a16:creationId xmlns:a16="http://schemas.microsoft.com/office/drawing/2014/main" id="{7A2298DD-3B81-D319-8833-9BEBA9AC71EB}"/>
              </a:ext>
            </a:extLst>
          </p:cNvPr>
          <p:cNvSpPr>
            <a:spLocks noGrp="1"/>
          </p:cNvSpPr>
          <p:nvPr>
            <p:ph type="dt" sz="half" idx="10"/>
          </p:nvPr>
        </p:nvSpPr>
        <p:spPr/>
        <p:txBody>
          <a:bodyPr/>
          <a:lstStyle>
            <a:lvl1pPr>
              <a:defRPr/>
            </a:lvl1pPr>
          </a:lstStyle>
          <a:p>
            <a:pPr>
              <a:defRPr/>
            </a:pPr>
            <a:fld id="{F4418464-F80B-4FA5-B638-6ABBD3DA5A34}" type="datetimeFigureOut">
              <a:rPr lang="tr-TR"/>
              <a:pPr>
                <a:defRPr/>
              </a:pPr>
              <a:t>31.12.2025</a:t>
            </a:fld>
            <a:endParaRPr lang="tr-TR"/>
          </a:p>
        </p:txBody>
      </p:sp>
      <p:sp>
        <p:nvSpPr>
          <p:cNvPr id="5" name="4 Altbilgi Yer Tutucusu">
            <a:extLst>
              <a:ext uri="{FF2B5EF4-FFF2-40B4-BE49-F238E27FC236}">
                <a16:creationId xmlns:a16="http://schemas.microsoft.com/office/drawing/2014/main" id="{077C7C01-096B-A2F8-4F7F-3E5C4E6C7AE1}"/>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4274A533-BB14-A81D-8328-A0917A39003C}"/>
              </a:ext>
            </a:extLst>
          </p:cNvPr>
          <p:cNvSpPr>
            <a:spLocks noGrp="1"/>
          </p:cNvSpPr>
          <p:nvPr>
            <p:ph type="sldNum" sz="quarter" idx="12"/>
          </p:nvPr>
        </p:nvSpPr>
        <p:spPr/>
        <p:txBody>
          <a:bodyPr/>
          <a:lstStyle>
            <a:lvl1pPr>
              <a:defRPr/>
            </a:lvl1pPr>
          </a:lstStyle>
          <a:p>
            <a:fld id="{E187FB88-17F3-470F-B122-B8E713096125}" type="slidenum">
              <a:rPr lang="tr-TR" altLang="tr-TR"/>
              <a:pPr/>
              <a:t>‹#›</a:t>
            </a:fld>
            <a:endParaRPr lang="tr-TR" altLang="tr-TR"/>
          </a:p>
        </p:txBody>
      </p:sp>
    </p:spTree>
    <p:extLst>
      <p:ext uri="{BB962C8B-B14F-4D97-AF65-F5344CB8AC3E}">
        <p14:creationId xmlns:p14="http://schemas.microsoft.com/office/powerpoint/2010/main" val="3528523884"/>
      </p:ext>
    </p:extLst>
  </p:cSld>
  <p:clrMapOvr>
    <a:masterClrMapping/>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a:extLst>
              <a:ext uri="{FF2B5EF4-FFF2-40B4-BE49-F238E27FC236}">
                <a16:creationId xmlns:a16="http://schemas.microsoft.com/office/drawing/2014/main" id="{170F3F0F-7D39-4F67-FCDA-0BECD8B1E640}"/>
              </a:ext>
            </a:extLst>
          </p:cNvPr>
          <p:cNvSpPr>
            <a:spLocks noGrp="1"/>
          </p:cNvSpPr>
          <p:nvPr>
            <p:ph type="dt" sz="half" idx="10"/>
          </p:nvPr>
        </p:nvSpPr>
        <p:spPr/>
        <p:txBody>
          <a:bodyPr/>
          <a:lstStyle>
            <a:lvl1pPr>
              <a:defRPr/>
            </a:lvl1pPr>
          </a:lstStyle>
          <a:p>
            <a:pPr>
              <a:defRPr/>
            </a:pPr>
            <a:endParaRPr lang="en-AU"/>
          </a:p>
        </p:txBody>
      </p:sp>
      <p:sp>
        <p:nvSpPr>
          <p:cNvPr id="5" name="4 Altbilgi Yer Tutucusu">
            <a:extLst>
              <a:ext uri="{FF2B5EF4-FFF2-40B4-BE49-F238E27FC236}">
                <a16:creationId xmlns:a16="http://schemas.microsoft.com/office/drawing/2014/main" id="{D06B8EBB-1F63-7A81-B1A7-23D04BDB99B1}"/>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5AB02D00-8BFA-396C-DF54-B1F8F2B48E75}"/>
              </a:ext>
            </a:extLst>
          </p:cNvPr>
          <p:cNvSpPr>
            <a:spLocks noGrp="1"/>
          </p:cNvSpPr>
          <p:nvPr>
            <p:ph type="sldNum" sz="quarter" idx="12"/>
          </p:nvPr>
        </p:nvSpPr>
        <p:spPr/>
        <p:txBody>
          <a:bodyPr/>
          <a:lstStyle>
            <a:lvl1pPr>
              <a:defRPr/>
            </a:lvl1pPr>
          </a:lstStyle>
          <a:p>
            <a:fld id="{D4F6527A-5CF2-4F91-B2EB-36F714E58E21}" type="slidenum">
              <a:rPr lang="tr-TR" altLang="tr-TR"/>
              <a:pPr/>
              <a:t>‹#›</a:t>
            </a:fld>
            <a:endParaRPr lang="tr-TR" altLang="tr-TR"/>
          </a:p>
        </p:txBody>
      </p:sp>
    </p:spTree>
    <p:extLst>
      <p:ext uri="{BB962C8B-B14F-4D97-AF65-F5344CB8AC3E}">
        <p14:creationId xmlns:p14="http://schemas.microsoft.com/office/powerpoint/2010/main" val="4128072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2"/>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a:extLst>
              <a:ext uri="{FF2B5EF4-FFF2-40B4-BE49-F238E27FC236}">
                <a16:creationId xmlns:a16="http://schemas.microsoft.com/office/drawing/2014/main" id="{BD2EAC96-F641-E05E-C6F5-62147367B90F}"/>
              </a:ext>
            </a:extLst>
          </p:cNvPr>
          <p:cNvSpPr>
            <a:spLocks noGrp="1"/>
          </p:cNvSpPr>
          <p:nvPr>
            <p:ph type="dt" sz="half" idx="10"/>
          </p:nvPr>
        </p:nvSpPr>
        <p:spPr/>
        <p:txBody>
          <a:bodyPr/>
          <a:lstStyle>
            <a:lvl1pPr>
              <a:defRPr/>
            </a:lvl1pPr>
          </a:lstStyle>
          <a:p>
            <a:pPr>
              <a:defRPr/>
            </a:pPr>
            <a:fld id="{110B9638-D1F7-4563-B04D-E1C72E947026}" type="datetimeFigureOut">
              <a:rPr lang="tr-TR"/>
              <a:pPr>
                <a:defRPr/>
              </a:pPr>
              <a:t>31.12.2025</a:t>
            </a:fld>
            <a:endParaRPr lang="tr-TR"/>
          </a:p>
        </p:txBody>
      </p:sp>
      <p:sp>
        <p:nvSpPr>
          <p:cNvPr id="5" name="4 Altbilgi Yer Tutucusu">
            <a:extLst>
              <a:ext uri="{FF2B5EF4-FFF2-40B4-BE49-F238E27FC236}">
                <a16:creationId xmlns:a16="http://schemas.microsoft.com/office/drawing/2014/main" id="{E7682240-6A0A-A899-3254-1317BB2D7A65}"/>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1CBF52B4-693E-0BC5-0F9A-2700A3645FA2}"/>
              </a:ext>
            </a:extLst>
          </p:cNvPr>
          <p:cNvSpPr>
            <a:spLocks noGrp="1"/>
          </p:cNvSpPr>
          <p:nvPr>
            <p:ph type="sldNum" sz="quarter" idx="12"/>
          </p:nvPr>
        </p:nvSpPr>
        <p:spPr/>
        <p:txBody>
          <a:bodyPr/>
          <a:lstStyle>
            <a:lvl1pPr>
              <a:defRPr/>
            </a:lvl1pPr>
          </a:lstStyle>
          <a:p>
            <a:fld id="{53136E02-0850-41F8-BB97-4247CD327D77}" type="slidenum">
              <a:rPr lang="tr-TR" altLang="tr-TR"/>
              <a:pPr/>
              <a:t>‹#›</a:t>
            </a:fld>
            <a:endParaRPr lang="tr-TR" altLang="tr-TR"/>
          </a:p>
        </p:txBody>
      </p:sp>
    </p:spTree>
    <p:extLst>
      <p:ext uri="{BB962C8B-B14F-4D97-AF65-F5344CB8AC3E}">
        <p14:creationId xmlns:p14="http://schemas.microsoft.com/office/powerpoint/2010/main" val="2424868251"/>
      </p:ext>
    </p:extLst>
  </p:cSld>
  <p:clrMapOvr>
    <a:masterClrMapping/>
  </p:clrMapOvr>
  <p:hf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3 Veri Yer Tutucusu">
            <a:extLst>
              <a:ext uri="{FF2B5EF4-FFF2-40B4-BE49-F238E27FC236}">
                <a16:creationId xmlns:a16="http://schemas.microsoft.com/office/drawing/2014/main" id="{5BAA5E2A-D8A7-F575-F444-281E51F456C0}"/>
              </a:ext>
            </a:extLst>
          </p:cNvPr>
          <p:cNvSpPr>
            <a:spLocks noGrp="1"/>
          </p:cNvSpPr>
          <p:nvPr>
            <p:ph type="dt" sz="half" idx="10"/>
          </p:nvPr>
        </p:nvSpPr>
        <p:spPr/>
        <p:txBody>
          <a:bodyPr/>
          <a:lstStyle>
            <a:lvl1pPr>
              <a:defRPr/>
            </a:lvl1pPr>
          </a:lstStyle>
          <a:p>
            <a:pPr>
              <a:defRPr/>
            </a:pPr>
            <a:fld id="{EF5A34B4-32C4-4733-B979-648EC5D0A4C4}" type="datetimeFigureOut">
              <a:rPr lang="tr-TR"/>
              <a:pPr>
                <a:defRPr/>
              </a:pPr>
              <a:t>31.12.2025</a:t>
            </a:fld>
            <a:endParaRPr lang="tr-TR"/>
          </a:p>
        </p:txBody>
      </p:sp>
      <p:sp>
        <p:nvSpPr>
          <p:cNvPr id="6" name="4 Altbilgi Yer Tutucusu">
            <a:extLst>
              <a:ext uri="{FF2B5EF4-FFF2-40B4-BE49-F238E27FC236}">
                <a16:creationId xmlns:a16="http://schemas.microsoft.com/office/drawing/2014/main" id="{395A93BD-E8C9-9577-3BEF-5DA759BE125F}"/>
              </a:ext>
            </a:extLst>
          </p:cNvPr>
          <p:cNvSpPr>
            <a:spLocks noGrp="1"/>
          </p:cNvSpPr>
          <p:nvPr>
            <p:ph type="ftr" sz="quarter" idx="11"/>
          </p:nvPr>
        </p:nvSpPr>
        <p:spPr/>
        <p:txBody>
          <a:bodyPr/>
          <a:lstStyle>
            <a:lvl1pPr>
              <a:defRPr/>
            </a:lvl1pPr>
          </a:lstStyle>
          <a:p>
            <a:pPr>
              <a:defRPr/>
            </a:pPr>
            <a:endParaRPr lang="tr-TR"/>
          </a:p>
        </p:txBody>
      </p:sp>
      <p:sp>
        <p:nvSpPr>
          <p:cNvPr id="7" name="5 Slayt Numarası Yer Tutucusu">
            <a:extLst>
              <a:ext uri="{FF2B5EF4-FFF2-40B4-BE49-F238E27FC236}">
                <a16:creationId xmlns:a16="http://schemas.microsoft.com/office/drawing/2014/main" id="{E05C2F6D-EBB2-2AA2-760A-E5807A812DD0}"/>
              </a:ext>
            </a:extLst>
          </p:cNvPr>
          <p:cNvSpPr>
            <a:spLocks noGrp="1"/>
          </p:cNvSpPr>
          <p:nvPr>
            <p:ph type="sldNum" sz="quarter" idx="12"/>
          </p:nvPr>
        </p:nvSpPr>
        <p:spPr/>
        <p:txBody>
          <a:bodyPr/>
          <a:lstStyle>
            <a:lvl1pPr>
              <a:defRPr/>
            </a:lvl1pPr>
          </a:lstStyle>
          <a:p>
            <a:fld id="{A6ECEB80-DC8E-4E08-9FFC-9C166AF99BB9}" type="slidenum">
              <a:rPr lang="tr-TR" altLang="tr-TR"/>
              <a:pPr/>
              <a:t>‹#›</a:t>
            </a:fld>
            <a:endParaRPr lang="tr-TR" altLang="tr-TR"/>
          </a:p>
        </p:txBody>
      </p:sp>
    </p:spTree>
    <p:extLst>
      <p:ext uri="{BB962C8B-B14F-4D97-AF65-F5344CB8AC3E}">
        <p14:creationId xmlns:p14="http://schemas.microsoft.com/office/powerpoint/2010/main" val="379348916"/>
      </p:ext>
    </p:extLst>
  </p:cSld>
  <p:clrMapOvr>
    <a:masterClrMapping/>
  </p:clrMapOvr>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3 Veri Yer Tutucusu">
            <a:extLst>
              <a:ext uri="{FF2B5EF4-FFF2-40B4-BE49-F238E27FC236}">
                <a16:creationId xmlns:a16="http://schemas.microsoft.com/office/drawing/2014/main" id="{F87D0B9E-ED0F-2345-1A4C-48225D2CFD2A}"/>
              </a:ext>
            </a:extLst>
          </p:cNvPr>
          <p:cNvSpPr>
            <a:spLocks noGrp="1"/>
          </p:cNvSpPr>
          <p:nvPr>
            <p:ph type="dt" sz="half" idx="10"/>
          </p:nvPr>
        </p:nvSpPr>
        <p:spPr/>
        <p:txBody>
          <a:bodyPr/>
          <a:lstStyle>
            <a:lvl1pPr>
              <a:defRPr/>
            </a:lvl1pPr>
          </a:lstStyle>
          <a:p>
            <a:pPr>
              <a:defRPr/>
            </a:pPr>
            <a:fld id="{4A2FA636-C391-4435-8BFA-BB4B3ADE7250}" type="datetimeFigureOut">
              <a:rPr lang="tr-TR"/>
              <a:pPr>
                <a:defRPr/>
              </a:pPr>
              <a:t>31.12.2025</a:t>
            </a:fld>
            <a:endParaRPr lang="tr-TR"/>
          </a:p>
        </p:txBody>
      </p:sp>
      <p:sp>
        <p:nvSpPr>
          <p:cNvPr id="8" name="4 Altbilgi Yer Tutucusu">
            <a:extLst>
              <a:ext uri="{FF2B5EF4-FFF2-40B4-BE49-F238E27FC236}">
                <a16:creationId xmlns:a16="http://schemas.microsoft.com/office/drawing/2014/main" id="{9DB3EAA1-E89A-7833-5056-E11BC0AB0557}"/>
              </a:ext>
            </a:extLst>
          </p:cNvPr>
          <p:cNvSpPr>
            <a:spLocks noGrp="1"/>
          </p:cNvSpPr>
          <p:nvPr>
            <p:ph type="ftr" sz="quarter" idx="11"/>
          </p:nvPr>
        </p:nvSpPr>
        <p:spPr/>
        <p:txBody>
          <a:bodyPr/>
          <a:lstStyle>
            <a:lvl1pPr>
              <a:defRPr/>
            </a:lvl1pPr>
          </a:lstStyle>
          <a:p>
            <a:pPr>
              <a:defRPr/>
            </a:pPr>
            <a:endParaRPr lang="tr-TR"/>
          </a:p>
        </p:txBody>
      </p:sp>
      <p:sp>
        <p:nvSpPr>
          <p:cNvPr id="9" name="5 Slayt Numarası Yer Tutucusu">
            <a:extLst>
              <a:ext uri="{FF2B5EF4-FFF2-40B4-BE49-F238E27FC236}">
                <a16:creationId xmlns:a16="http://schemas.microsoft.com/office/drawing/2014/main" id="{CFA3391E-7329-E686-64DF-8B985383D5CC}"/>
              </a:ext>
            </a:extLst>
          </p:cNvPr>
          <p:cNvSpPr>
            <a:spLocks noGrp="1"/>
          </p:cNvSpPr>
          <p:nvPr>
            <p:ph type="sldNum" sz="quarter" idx="12"/>
          </p:nvPr>
        </p:nvSpPr>
        <p:spPr/>
        <p:txBody>
          <a:bodyPr/>
          <a:lstStyle>
            <a:lvl1pPr>
              <a:defRPr/>
            </a:lvl1pPr>
          </a:lstStyle>
          <a:p>
            <a:fld id="{71031FBA-0C8D-44EA-BE6B-AA6227F54B4E}" type="slidenum">
              <a:rPr lang="tr-TR" altLang="tr-TR"/>
              <a:pPr/>
              <a:t>‹#›</a:t>
            </a:fld>
            <a:endParaRPr lang="tr-TR" altLang="tr-TR"/>
          </a:p>
        </p:txBody>
      </p:sp>
    </p:spTree>
    <p:extLst>
      <p:ext uri="{BB962C8B-B14F-4D97-AF65-F5344CB8AC3E}">
        <p14:creationId xmlns:p14="http://schemas.microsoft.com/office/powerpoint/2010/main" val="196856738"/>
      </p:ext>
    </p:extLst>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3 Veri Yer Tutucusu">
            <a:extLst>
              <a:ext uri="{FF2B5EF4-FFF2-40B4-BE49-F238E27FC236}">
                <a16:creationId xmlns:a16="http://schemas.microsoft.com/office/drawing/2014/main" id="{7A80BB7A-9A9F-C1CE-8A66-BFD6DD0E9F85}"/>
              </a:ext>
            </a:extLst>
          </p:cNvPr>
          <p:cNvSpPr>
            <a:spLocks noGrp="1"/>
          </p:cNvSpPr>
          <p:nvPr>
            <p:ph type="dt" sz="half" idx="10"/>
          </p:nvPr>
        </p:nvSpPr>
        <p:spPr/>
        <p:txBody>
          <a:bodyPr/>
          <a:lstStyle>
            <a:lvl1pPr>
              <a:defRPr/>
            </a:lvl1pPr>
          </a:lstStyle>
          <a:p>
            <a:pPr>
              <a:defRPr/>
            </a:pPr>
            <a:fld id="{67680A37-04C4-4814-B058-986C4C05DC8F}" type="datetimeFigureOut">
              <a:rPr lang="tr-TR"/>
              <a:pPr>
                <a:defRPr/>
              </a:pPr>
              <a:t>31.12.2025</a:t>
            </a:fld>
            <a:endParaRPr lang="tr-TR"/>
          </a:p>
        </p:txBody>
      </p:sp>
      <p:sp>
        <p:nvSpPr>
          <p:cNvPr id="4" name="4 Altbilgi Yer Tutucusu">
            <a:extLst>
              <a:ext uri="{FF2B5EF4-FFF2-40B4-BE49-F238E27FC236}">
                <a16:creationId xmlns:a16="http://schemas.microsoft.com/office/drawing/2014/main" id="{A82C989E-C0B2-719E-0557-190AAC40506E}"/>
              </a:ext>
            </a:extLst>
          </p:cNvPr>
          <p:cNvSpPr>
            <a:spLocks noGrp="1"/>
          </p:cNvSpPr>
          <p:nvPr>
            <p:ph type="ftr" sz="quarter" idx="11"/>
          </p:nvPr>
        </p:nvSpPr>
        <p:spPr/>
        <p:txBody>
          <a:bodyPr/>
          <a:lstStyle>
            <a:lvl1pPr>
              <a:defRPr/>
            </a:lvl1pPr>
          </a:lstStyle>
          <a:p>
            <a:pPr>
              <a:defRPr/>
            </a:pPr>
            <a:endParaRPr lang="tr-TR"/>
          </a:p>
        </p:txBody>
      </p:sp>
      <p:sp>
        <p:nvSpPr>
          <p:cNvPr id="5" name="5 Slayt Numarası Yer Tutucusu">
            <a:extLst>
              <a:ext uri="{FF2B5EF4-FFF2-40B4-BE49-F238E27FC236}">
                <a16:creationId xmlns:a16="http://schemas.microsoft.com/office/drawing/2014/main" id="{DB6B7FCB-87D2-C735-FE8A-BD22DCF21EC0}"/>
              </a:ext>
            </a:extLst>
          </p:cNvPr>
          <p:cNvSpPr>
            <a:spLocks noGrp="1"/>
          </p:cNvSpPr>
          <p:nvPr>
            <p:ph type="sldNum" sz="quarter" idx="12"/>
          </p:nvPr>
        </p:nvSpPr>
        <p:spPr/>
        <p:txBody>
          <a:bodyPr/>
          <a:lstStyle>
            <a:lvl1pPr>
              <a:defRPr/>
            </a:lvl1pPr>
          </a:lstStyle>
          <a:p>
            <a:fld id="{2CB54E00-090A-432B-AC9F-55443A7A4094}" type="slidenum">
              <a:rPr lang="tr-TR" altLang="tr-TR"/>
              <a:pPr/>
              <a:t>‹#›</a:t>
            </a:fld>
            <a:endParaRPr lang="tr-TR" altLang="tr-TR"/>
          </a:p>
        </p:txBody>
      </p:sp>
    </p:spTree>
    <p:extLst>
      <p:ext uri="{BB962C8B-B14F-4D97-AF65-F5344CB8AC3E}">
        <p14:creationId xmlns:p14="http://schemas.microsoft.com/office/powerpoint/2010/main" val="777159139"/>
      </p:ext>
    </p:extLst>
  </p:cSld>
  <p:clrMapOvr>
    <a:masterClrMapping/>
  </p:clrMapOvr>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Rectangle 72">
            <a:extLst>
              <a:ext uri="{FF2B5EF4-FFF2-40B4-BE49-F238E27FC236}">
                <a16:creationId xmlns:a16="http://schemas.microsoft.com/office/drawing/2014/main" id="{C47192E2-8ECD-A6CF-73DE-D0AD39B06873}"/>
              </a:ext>
            </a:extLst>
          </p:cNvPr>
          <p:cNvSpPr txBox="1">
            <a:spLocks noGrp="1" noChangeArrowheads="1"/>
          </p:cNvSpPr>
          <p:nvPr userDrawn="1"/>
        </p:nvSpPr>
        <p:spPr bwMode="auto">
          <a:xfrm>
            <a:off x="7216775" y="6500813"/>
            <a:ext cx="1905000" cy="457200"/>
          </a:xfrm>
          <a:prstGeom prst="rect">
            <a:avLst/>
          </a:prstGeom>
          <a:noFill/>
          <a:ln>
            <a:noFill/>
          </a:ln>
        </p:spPr>
        <p:txBody>
          <a:bodyPr wrap="none" lIns="92075" tIns="46038" rIns="92075" bIns="46038" anchor="ct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a:fld id="{6D42D79C-ED5C-41FA-AE93-29CF55601A8E}" type="slidenum">
              <a:rPr lang="en-AU" altLang="tr-TR" sz="1400" b="1"/>
              <a:pPr algn="r"/>
              <a:t>‹#›</a:t>
            </a:fld>
            <a:r>
              <a:rPr lang="tr-TR" altLang="tr-TR" sz="1400" b="1"/>
              <a:t>/38</a:t>
            </a:r>
            <a:endParaRPr lang="en-AU" altLang="tr-TR" sz="1400" b="1"/>
          </a:p>
        </p:txBody>
      </p:sp>
      <p:sp>
        <p:nvSpPr>
          <p:cNvPr id="3" name="1 Veri Yer Tutucusu">
            <a:extLst>
              <a:ext uri="{FF2B5EF4-FFF2-40B4-BE49-F238E27FC236}">
                <a16:creationId xmlns:a16="http://schemas.microsoft.com/office/drawing/2014/main" id="{3198FDB0-1E64-27DD-2FD4-DA3327D5BB99}"/>
              </a:ext>
            </a:extLst>
          </p:cNvPr>
          <p:cNvSpPr>
            <a:spLocks noGrp="1"/>
          </p:cNvSpPr>
          <p:nvPr>
            <p:ph type="dt" sz="half" idx="10"/>
          </p:nvPr>
        </p:nvSpPr>
        <p:spPr/>
        <p:txBody>
          <a:bodyPr/>
          <a:lstStyle>
            <a:lvl1pPr>
              <a:defRPr/>
            </a:lvl1pPr>
          </a:lstStyle>
          <a:p>
            <a:pPr>
              <a:defRPr/>
            </a:pPr>
            <a:fld id="{358A3746-050B-4804-8A08-5E7B4479B78B}" type="datetimeFigureOut">
              <a:rPr lang="tr-TR"/>
              <a:pPr>
                <a:defRPr/>
              </a:pPr>
              <a:t>31.12.2025</a:t>
            </a:fld>
            <a:endParaRPr lang="tr-TR"/>
          </a:p>
        </p:txBody>
      </p:sp>
      <p:sp>
        <p:nvSpPr>
          <p:cNvPr id="4" name="2 Altbilgi Yer Tutucusu">
            <a:extLst>
              <a:ext uri="{FF2B5EF4-FFF2-40B4-BE49-F238E27FC236}">
                <a16:creationId xmlns:a16="http://schemas.microsoft.com/office/drawing/2014/main" id="{5DE77FE8-B625-1DDA-D589-E964EDBA2323}"/>
              </a:ext>
            </a:extLst>
          </p:cNvPr>
          <p:cNvSpPr>
            <a:spLocks noGrp="1"/>
          </p:cNvSpPr>
          <p:nvPr>
            <p:ph type="ftr" sz="quarter" idx="11"/>
          </p:nvPr>
        </p:nvSpPr>
        <p:spPr/>
        <p:txBody>
          <a:bodyPr/>
          <a:lstStyle>
            <a:lvl1pPr>
              <a:defRPr/>
            </a:lvl1pPr>
          </a:lstStyle>
          <a:p>
            <a:pPr>
              <a:defRPr/>
            </a:pPr>
            <a:endParaRPr lang="tr-TR"/>
          </a:p>
        </p:txBody>
      </p:sp>
      <p:sp>
        <p:nvSpPr>
          <p:cNvPr id="5" name="3 Slayt Numarası Yer Tutucusu">
            <a:extLst>
              <a:ext uri="{FF2B5EF4-FFF2-40B4-BE49-F238E27FC236}">
                <a16:creationId xmlns:a16="http://schemas.microsoft.com/office/drawing/2014/main" id="{A390A505-A928-2441-1F30-2115BD34EB20}"/>
              </a:ext>
            </a:extLst>
          </p:cNvPr>
          <p:cNvSpPr>
            <a:spLocks noGrp="1"/>
          </p:cNvSpPr>
          <p:nvPr>
            <p:ph type="sldNum" sz="quarter" idx="12"/>
          </p:nvPr>
        </p:nvSpPr>
        <p:spPr/>
        <p:txBody>
          <a:bodyPr/>
          <a:lstStyle>
            <a:lvl1pPr>
              <a:defRPr/>
            </a:lvl1pPr>
          </a:lstStyle>
          <a:p>
            <a:fld id="{B0CBA4F2-F6B2-4F6C-9331-E03B45F9CBDF}" type="slidenum">
              <a:rPr lang="tr-TR" altLang="tr-TR"/>
              <a:pPr/>
              <a:t>‹#›</a:t>
            </a:fld>
            <a:endParaRPr lang="tr-TR" altLang="tr-TR"/>
          </a:p>
        </p:txBody>
      </p:sp>
    </p:spTree>
    <p:extLst>
      <p:ext uri="{BB962C8B-B14F-4D97-AF65-F5344CB8AC3E}">
        <p14:creationId xmlns:p14="http://schemas.microsoft.com/office/powerpoint/2010/main" val="416179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1"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3 Veri Yer Tutucusu">
            <a:extLst>
              <a:ext uri="{FF2B5EF4-FFF2-40B4-BE49-F238E27FC236}">
                <a16:creationId xmlns:a16="http://schemas.microsoft.com/office/drawing/2014/main" id="{F8150B98-429B-B0B5-2DDF-B23B7F2D0D68}"/>
              </a:ext>
            </a:extLst>
          </p:cNvPr>
          <p:cNvSpPr>
            <a:spLocks noGrp="1"/>
          </p:cNvSpPr>
          <p:nvPr>
            <p:ph type="dt" sz="half" idx="10"/>
          </p:nvPr>
        </p:nvSpPr>
        <p:spPr/>
        <p:txBody>
          <a:bodyPr/>
          <a:lstStyle>
            <a:lvl1pPr>
              <a:defRPr/>
            </a:lvl1pPr>
          </a:lstStyle>
          <a:p>
            <a:pPr>
              <a:defRPr/>
            </a:pPr>
            <a:fld id="{F3E773D0-7F4E-44CC-9CF6-A107919B163D}" type="datetimeFigureOut">
              <a:rPr lang="tr-TR"/>
              <a:pPr>
                <a:defRPr/>
              </a:pPr>
              <a:t>31.12.2025</a:t>
            </a:fld>
            <a:endParaRPr lang="tr-TR"/>
          </a:p>
        </p:txBody>
      </p:sp>
      <p:sp>
        <p:nvSpPr>
          <p:cNvPr id="6" name="4 Altbilgi Yer Tutucusu">
            <a:extLst>
              <a:ext uri="{FF2B5EF4-FFF2-40B4-BE49-F238E27FC236}">
                <a16:creationId xmlns:a16="http://schemas.microsoft.com/office/drawing/2014/main" id="{3317720B-2F38-99DC-D8B3-E6228229F10C}"/>
              </a:ext>
            </a:extLst>
          </p:cNvPr>
          <p:cNvSpPr>
            <a:spLocks noGrp="1"/>
          </p:cNvSpPr>
          <p:nvPr>
            <p:ph type="ftr" sz="quarter" idx="11"/>
          </p:nvPr>
        </p:nvSpPr>
        <p:spPr/>
        <p:txBody>
          <a:bodyPr/>
          <a:lstStyle>
            <a:lvl1pPr>
              <a:defRPr/>
            </a:lvl1pPr>
          </a:lstStyle>
          <a:p>
            <a:pPr>
              <a:defRPr/>
            </a:pPr>
            <a:endParaRPr lang="tr-TR"/>
          </a:p>
        </p:txBody>
      </p:sp>
      <p:sp>
        <p:nvSpPr>
          <p:cNvPr id="7" name="5 Slayt Numarası Yer Tutucusu">
            <a:extLst>
              <a:ext uri="{FF2B5EF4-FFF2-40B4-BE49-F238E27FC236}">
                <a16:creationId xmlns:a16="http://schemas.microsoft.com/office/drawing/2014/main" id="{31D9E6F0-500E-70D3-4B1D-2A892AE13C71}"/>
              </a:ext>
            </a:extLst>
          </p:cNvPr>
          <p:cNvSpPr>
            <a:spLocks noGrp="1"/>
          </p:cNvSpPr>
          <p:nvPr>
            <p:ph type="sldNum" sz="quarter" idx="12"/>
          </p:nvPr>
        </p:nvSpPr>
        <p:spPr/>
        <p:txBody>
          <a:bodyPr/>
          <a:lstStyle>
            <a:lvl1pPr>
              <a:defRPr/>
            </a:lvl1pPr>
          </a:lstStyle>
          <a:p>
            <a:fld id="{711A4810-9508-41A7-9C49-572F2683E079}" type="slidenum">
              <a:rPr lang="tr-TR" altLang="tr-TR"/>
              <a:pPr/>
              <a:t>‹#›</a:t>
            </a:fld>
            <a:endParaRPr lang="tr-TR" altLang="tr-TR"/>
          </a:p>
        </p:txBody>
      </p:sp>
    </p:spTree>
    <p:extLst>
      <p:ext uri="{BB962C8B-B14F-4D97-AF65-F5344CB8AC3E}">
        <p14:creationId xmlns:p14="http://schemas.microsoft.com/office/powerpoint/2010/main" val="988200126"/>
      </p:ext>
    </p:extLst>
  </p:cSld>
  <p:clrMapOvr>
    <a:masterClrMapping/>
  </p:clrMapOvr>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3 Veri Yer Tutucusu">
            <a:extLst>
              <a:ext uri="{FF2B5EF4-FFF2-40B4-BE49-F238E27FC236}">
                <a16:creationId xmlns:a16="http://schemas.microsoft.com/office/drawing/2014/main" id="{34618ABA-AE34-F0D2-354B-9C86E99DE473}"/>
              </a:ext>
            </a:extLst>
          </p:cNvPr>
          <p:cNvSpPr>
            <a:spLocks noGrp="1"/>
          </p:cNvSpPr>
          <p:nvPr>
            <p:ph type="dt" sz="half" idx="10"/>
          </p:nvPr>
        </p:nvSpPr>
        <p:spPr/>
        <p:txBody>
          <a:bodyPr/>
          <a:lstStyle>
            <a:lvl1pPr>
              <a:defRPr/>
            </a:lvl1pPr>
          </a:lstStyle>
          <a:p>
            <a:pPr>
              <a:defRPr/>
            </a:pPr>
            <a:fld id="{6DE898C5-8FB9-46FF-939B-6D164EF15010}" type="datetimeFigureOut">
              <a:rPr lang="tr-TR"/>
              <a:pPr>
                <a:defRPr/>
              </a:pPr>
              <a:t>31.12.2025</a:t>
            </a:fld>
            <a:endParaRPr lang="tr-TR"/>
          </a:p>
        </p:txBody>
      </p:sp>
      <p:sp>
        <p:nvSpPr>
          <p:cNvPr id="6" name="4 Altbilgi Yer Tutucusu">
            <a:extLst>
              <a:ext uri="{FF2B5EF4-FFF2-40B4-BE49-F238E27FC236}">
                <a16:creationId xmlns:a16="http://schemas.microsoft.com/office/drawing/2014/main" id="{762F8646-41D3-EDB4-BE1D-B1495FD61219}"/>
              </a:ext>
            </a:extLst>
          </p:cNvPr>
          <p:cNvSpPr>
            <a:spLocks noGrp="1"/>
          </p:cNvSpPr>
          <p:nvPr>
            <p:ph type="ftr" sz="quarter" idx="11"/>
          </p:nvPr>
        </p:nvSpPr>
        <p:spPr/>
        <p:txBody>
          <a:bodyPr/>
          <a:lstStyle>
            <a:lvl1pPr>
              <a:defRPr/>
            </a:lvl1pPr>
          </a:lstStyle>
          <a:p>
            <a:pPr>
              <a:defRPr/>
            </a:pPr>
            <a:endParaRPr lang="tr-TR"/>
          </a:p>
        </p:txBody>
      </p:sp>
      <p:sp>
        <p:nvSpPr>
          <p:cNvPr id="7" name="5 Slayt Numarası Yer Tutucusu">
            <a:extLst>
              <a:ext uri="{FF2B5EF4-FFF2-40B4-BE49-F238E27FC236}">
                <a16:creationId xmlns:a16="http://schemas.microsoft.com/office/drawing/2014/main" id="{3E87C14A-9DBF-3C38-4287-D6525E35896D}"/>
              </a:ext>
            </a:extLst>
          </p:cNvPr>
          <p:cNvSpPr>
            <a:spLocks noGrp="1"/>
          </p:cNvSpPr>
          <p:nvPr>
            <p:ph type="sldNum" sz="quarter" idx="12"/>
          </p:nvPr>
        </p:nvSpPr>
        <p:spPr/>
        <p:txBody>
          <a:bodyPr/>
          <a:lstStyle>
            <a:lvl1pPr>
              <a:defRPr/>
            </a:lvl1pPr>
          </a:lstStyle>
          <a:p>
            <a:fld id="{79E4F543-6E6E-4995-88F4-972784749C29}" type="slidenum">
              <a:rPr lang="tr-TR" altLang="tr-TR"/>
              <a:pPr/>
              <a:t>‹#›</a:t>
            </a:fld>
            <a:endParaRPr lang="tr-TR" altLang="tr-TR"/>
          </a:p>
        </p:txBody>
      </p:sp>
    </p:spTree>
    <p:extLst>
      <p:ext uri="{BB962C8B-B14F-4D97-AF65-F5344CB8AC3E}">
        <p14:creationId xmlns:p14="http://schemas.microsoft.com/office/powerpoint/2010/main" val="3354507929"/>
      </p:ext>
    </p:extLst>
  </p:cSld>
  <p:clrMapOvr>
    <a:masterClrMapping/>
  </p:clrMapOvr>
  <p:hf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a:extLst>
              <a:ext uri="{FF2B5EF4-FFF2-40B4-BE49-F238E27FC236}">
                <a16:creationId xmlns:a16="http://schemas.microsoft.com/office/drawing/2014/main" id="{70042C90-FC2A-F013-86DF-45F2509BDAD9}"/>
              </a:ext>
            </a:extLst>
          </p:cNvPr>
          <p:cNvSpPr>
            <a:spLocks noGrp="1"/>
          </p:cNvSpPr>
          <p:nvPr>
            <p:ph type="dt" sz="half" idx="10"/>
          </p:nvPr>
        </p:nvSpPr>
        <p:spPr/>
        <p:txBody>
          <a:bodyPr/>
          <a:lstStyle>
            <a:lvl1pPr>
              <a:defRPr/>
            </a:lvl1pPr>
          </a:lstStyle>
          <a:p>
            <a:pPr>
              <a:defRPr/>
            </a:pPr>
            <a:fld id="{DCF9D5C2-598E-49E5-B5D8-6EABB2B59087}" type="datetimeFigureOut">
              <a:rPr lang="tr-TR"/>
              <a:pPr>
                <a:defRPr/>
              </a:pPr>
              <a:t>31.12.2025</a:t>
            </a:fld>
            <a:endParaRPr lang="tr-TR"/>
          </a:p>
        </p:txBody>
      </p:sp>
      <p:sp>
        <p:nvSpPr>
          <p:cNvPr id="5" name="4 Altbilgi Yer Tutucusu">
            <a:extLst>
              <a:ext uri="{FF2B5EF4-FFF2-40B4-BE49-F238E27FC236}">
                <a16:creationId xmlns:a16="http://schemas.microsoft.com/office/drawing/2014/main" id="{C26FD922-BDF4-EFB5-3ABB-927A264D0F6A}"/>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CC23E787-ACE3-FEE7-6CCE-0E645446E97D}"/>
              </a:ext>
            </a:extLst>
          </p:cNvPr>
          <p:cNvSpPr>
            <a:spLocks noGrp="1"/>
          </p:cNvSpPr>
          <p:nvPr>
            <p:ph type="sldNum" sz="quarter" idx="12"/>
          </p:nvPr>
        </p:nvSpPr>
        <p:spPr/>
        <p:txBody>
          <a:bodyPr/>
          <a:lstStyle>
            <a:lvl1pPr>
              <a:defRPr/>
            </a:lvl1pPr>
          </a:lstStyle>
          <a:p>
            <a:fld id="{32A54A76-F977-402B-929C-015C43F3100C}" type="slidenum">
              <a:rPr lang="tr-TR" altLang="tr-TR"/>
              <a:pPr/>
              <a:t>‹#›</a:t>
            </a:fld>
            <a:endParaRPr lang="tr-TR" altLang="tr-TR"/>
          </a:p>
        </p:txBody>
      </p:sp>
    </p:spTree>
    <p:extLst>
      <p:ext uri="{BB962C8B-B14F-4D97-AF65-F5344CB8AC3E}">
        <p14:creationId xmlns:p14="http://schemas.microsoft.com/office/powerpoint/2010/main" val="4141958152"/>
      </p:ext>
    </p:extLst>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40"/>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40"/>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a:extLst>
              <a:ext uri="{FF2B5EF4-FFF2-40B4-BE49-F238E27FC236}">
                <a16:creationId xmlns:a16="http://schemas.microsoft.com/office/drawing/2014/main" id="{13B3B5EF-C87F-8E80-7ED5-D7CA06DB3639}"/>
              </a:ext>
            </a:extLst>
          </p:cNvPr>
          <p:cNvSpPr>
            <a:spLocks noGrp="1"/>
          </p:cNvSpPr>
          <p:nvPr>
            <p:ph type="dt" sz="half" idx="10"/>
          </p:nvPr>
        </p:nvSpPr>
        <p:spPr/>
        <p:txBody>
          <a:bodyPr/>
          <a:lstStyle>
            <a:lvl1pPr>
              <a:defRPr/>
            </a:lvl1pPr>
          </a:lstStyle>
          <a:p>
            <a:pPr>
              <a:defRPr/>
            </a:pPr>
            <a:fld id="{4149E9D1-35A9-4982-BEA6-34FD07359AFF}" type="datetimeFigureOut">
              <a:rPr lang="tr-TR"/>
              <a:pPr>
                <a:defRPr/>
              </a:pPr>
              <a:t>31.12.2025</a:t>
            </a:fld>
            <a:endParaRPr lang="tr-TR"/>
          </a:p>
        </p:txBody>
      </p:sp>
      <p:sp>
        <p:nvSpPr>
          <p:cNvPr id="5" name="4 Altbilgi Yer Tutucusu">
            <a:extLst>
              <a:ext uri="{FF2B5EF4-FFF2-40B4-BE49-F238E27FC236}">
                <a16:creationId xmlns:a16="http://schemas.microsoft.com/office/drawing/2014/main" id="{11632DD2-43FD-58CE-D873-B2DABF48C15C}"/>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A45BC883-1F68-088C-C909-FD18A9805E28}"/>
              </a:ext>
            </a:extLst>
          </p:cNvPr>
          <p:cNvSpPr>
            <a:spLocks noGrp="1"/>
          </p:cNvSpPr>
          <p:nvPr>
            <p:ph type="sldNum" sz="quarter" idx="12"/>
          </p:nvPr>
        </p:nvSpPr>
        <p:spPr/>
        <p:txBody>
          <a:bodyPr/>
          <a:lstStyle>
            <a:lvl1pPr>
              <a:defRPr/>
            </a:lvl1pPr>
          </a:lstStyle>
          <a:p>
            <a:fld id="{EAB1F030-55F0-46D4-8DA7-844273E89A85}" type="slidenum">
              <a:rPr lang="tr-TR" altLang="tr-TR"/>
              <a:pPr/>
              <a:t>‹#›</a:t>
            </a:fld>
            <a:endParaRPr lang="tr-TR" altLang="tr-TR"/>
          </a:p>
        </p:txBody>
      </p:sp>
    </p:spTree>
    <p:extLst>
      <p:ext uri="{BB962C8B-B14F-4D97-AF65-F5344CB8AC3E}">
        <p14:creationId xmlns:p14="http://schemas.microsoft.com/office/powerpoint/2010/main" val="2518475809"/>
      </p:ext>
    </p:extLst>
  </p:cSld>
  <p:clrMapOvr>
    <a:masterClrMapping/>
  </p:clrMapOvr>
  <p:hf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143000" y="1122363"/>
            <a:ext cx="6858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a:extLst>
              <a:ext uri="{FF2B5EF4-FFF2-40B4-BE49-F238E27FC236}">
                <a16:creationId xmlns:a16="http://schemas.microsoft.com/office/drawing/2014/main" id="{D64E19A2-3621-6572-2317-B30221D22E6A}"/>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AB71CF8-97FF-40D4-8864-F9776B840516}" type="datetime1">
              <a:rPr lang="tr-TR"/>
              <a:pPr>
                <a:defRPr/>
              </a:pPr>
              <a:t>31.12.2025</a:t>
            </a:fld>
            <a:endParaRPr lang="tr-TR"/>
          </a:p>
        </p:txBody>
      </p:sp>
      <p:sp>
        <p:nvSpPr>
          <p:cNvPr id="5" name="Altbilgi Yer Tutucusu 4">
            <a:extLst>
              <a:ext uri="{FF2B5EF4-FFF2-40B4-BE49-F238E27FC236}">
                <a16:creationId xmlns:a16="http://schemas.microsoft.com/office/drawing/2014/main" id="{DE5B733C-E32A-289B-EE4A-5B8242957A31}"/>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3E72BFDE-AC6D-8EF7-AB5C-5A2369E233DE}"/>
              </a:ext>
            </a:extLst>
          </p:cNvPr>
          <p:cNvSpPr>
            <a:spLocks noGrp="1"/>
          </p:cNvSpPr>
          <p:nvPr>
            <p:ph type="sldNum" sz="quarter" idx="12"/>
          </p:nvPr>
        </p:nvSpPr>
        <p:spPr/>
        <p:txBody>
          <a:bodyPr/>
          <a:lstStyle>
            <a:lvl1pPr>
              <a:defRPr>
                <a:latin typeface="Arial" panose="020B0604020202020204" pitchFamily="34" charset="0"/>
              </a:defRPr>
            </a:lvl1pPr>
          </a:lstStyle>
          <a:p>
            <a:fld id="{1FBD2599-71A6-499C-A8FE-D12C82E4801D}" type="slidenum">
              <a:rPr lang="tr-TR" altLang="tr-TR"/>
              <a:pPr/>
              <a:t>‹#›</a:t>
            </a:fld>
            <a:r>
              <a:rPr lang="tr-TR" altLang="tr-TR"/>
              <a:t>73</a:t>
            </a:r>
          </a:p>
        </p:txBody>
      </p:sp>
    </p:spTree>
    <p:extLst>
      <p:ext uri="{BB962C8B-B14F-4D97-AF65-F5344CB8AC3E}">
        <p14:creationId xmlns:p14="http://schemas.microsoft.com/office/powerpoint/2010/main" val="240918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E64D73D8-1BDA-ACF6-E28F-6CE4C8C6006F}"/>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2CDB6FC-7230-4B81-B9D5-EFD332E22E88}" type="datetime1">
              <a:rPr lang="tr-TR"/>
              <a:pPr>
                <a:defRPr/>
              </a:pPr>
              <a:t>31.12.2025</a:t>
            </a:fld>
            <a:endParaRPr lang="tr-TR"/>
          </a:p>
        </p:txBody>
      </p:sp>
      <p:sp>
        <p:nvSpPr>
          <p:cNvPr id="5" name="Altbilgi Yer Tutucusu 4">
            <a:extLst>
              <a:ext uri="{FF2B5EF4-FFF2-40B4-BE49-F238E27FC236}">
                <a16:creationId xmlns:a16="http://schemas.microsoft.com/office/drawing/2014/main" id="{C0666A3F-BF81-D862-9269-E208E30E2533}"/>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590E5C61-D893-B728-6259-A300ECE65B43}"/>
              </a:ext>
            </a:extLst>
          </p:cNvPr>
          <p:cNvSpPr>
            <a:spLocks noGrp="1"/>
          </p:cNvSpPr>
          <p:nvPr>
            <p:ph type="sldNum" sz="quarter" idx="12"/>
          </p:nvPr>
        </p:nvSpPr>
        <p:spPr/>
        <p:txBody>
          <a:bodyPr/>
          <a:lstStyle>
            <a:lvl1pPr>
              <a:defRPr>
                <a:latin typeface="Arial" panose="020B0604020202020204" pitchFamily="34" charset="0"/>
              </a:defRPr>
            </a:lvl1pPr>
          </a:lstStyle>
          <a:p>
            <a:fld id="{E9396D38-DD3B-4299-B87A-AD3CEB81386F}" type="slidenum">
              <a:rPr lang="tr-TR" altLang="tr-TR"/>
              <a:pPr/>
              <a:t>‹#›</a:t>
            </a:fld>
            <a:r>
              <a:rPr lang="tr-TR" altLang="tr-TR"/>
              <a:t>73</a:t>
            </a:r>
          </a:p>
        </p:txBody>
      </p:sp>
    </p:spTree>
    <p:extLst>
      <p:ext uri="{BB962C8B-B14F-4D97-AF65-F5344CB8AC3E}">
        <p14:creationId xmlns:p14="http://schemas.microsoft.com/office/powerpoint/2010/main" val="3177047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23888" y="1709741"/>
            <a:ext cx="78867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623888" y="4589466"/>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a:extLst>
              <a:ext uri="{FF2B5EF4-FFF2-40B4-BE49-F238E27FC236}">
                <a16:creationId xmlns:a16="http://schemas.microsoft.com/office/drawing/2014/main" id="{EEF219C9-EB94-BEF9-C74C-0E67269B3B75}"/>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399D4355-6D49-47CB-B6FF-848AAD0FCFED}" type="datetime1">
              <a:rPr lang="tr-TR"/>
              <a:pPr>
                <a:defRPr/>
              </a:pPr>
              <a:t>31.12.2025</a:t>
            </a:fld>
            <a:endParaRPr lang="tr-TR"/>
          </a:p>
        </p:txBody>
      </p:sp>
      <p:sp>
        <p:nvSpPr>
          <p:cNvPr id="5" name="Altbilgi Yer Tutucusu 4">
            <a:extLst>
              <a:ext uri="{FF2B5EF4-FFF2-40B4-BE49-F238E27FC236}">
                <a16:creationId xmlns:a16="http://schemas.microsoft.com/office/drawing/2014/main" id="{95149270-6DBE-EA08-779B-788A24241D63}"/>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6093A511-826C-E037-091E-B9908BD2041F}"/>
              </a:ext>
            </a:extLst>
          </p:cNvPr>
          <p:cNvSpPr>
            <a:spLocks noGrp="1"/>
          </p:cNvSpPr>
          <p:nvPr>
            <p:ph type="sldNum" sz="quarter" idx="12"/>
          </p:nvPr>
        </p:nvSpPr>
        <p:spPr/>
        <p:txBody>
          <a:bodyPr/>
          <a:lstStyle>
            <a:lvl1pPr>
              <a:defRPr>
                <a:latin typeface="Arial" panose="020B0604020202020204" pitchFamily="34" charset="0"/>
              </a:defRPr>
            </a:lvl1pPr>
          </a:lstStyle>
          <a:p>
            <a:fld id="{68FB6317-71A3-498B-9425-C67551D60D6C}" type="slidenum">
              <a:rPr lang="tr-TR" altLang="tr-TR"/>
              <a:pPr/>
              <a:t>‹#›</a:t>
            </a:fld>
            <a:r>
              <a:rPr lang="tr-TR" altLang="tr-TR"/>
              <a:t>73</a:t>
            </a:r>
          </a:p>
        </p:txBody>
      </p:sp>
    </p:spTree>
    <p:extLst>
      <p:ext uri="{BB962C8B-B14F-4D97-AF65-F5344CB8AC3E}">
        <p14:creationId xmlns:p14="http://schemas.microsoft.com/office/powerpoint/2010/main" val="28476865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628650" y="1825625"/>
            <a:ext cx="38862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29150" y="1825625"/>
            <a:ext cx="38862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09888CD8-B334-6F9F-247D-F5F53B527419}"/>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AA6A9AA-ED77-44D9-AF16-F1A616350EC8}" type="datetime1">
              <a:rPr lang="tr-TR"/>
              <a:pPr>
                <a:defRPr/>
              </a:pPr>
              <a:t>31.12.2025</a:t>
            </a:fld>
            <a:endParaRPr lang="tr-TR"/>
          </a:p>
        </p:txBody>
      </p:sp>
      <p:sp>
        <p:nvSpPr>
          <p:cNvPr id="6" name="Altbilgi Yer Tutucusu 5">
            <a:extLst>
              <a:ext uri="{FF2B5EF4-FFF2-40B4-BE49-F238E27FC236}">
                <a16:creationId xmlns:a16="http://schemas.microsoft.com/office/drawing/2014/main" id="{30303133-9C87-C822-778E-298DF6A678C0}"/>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6A34916B-5CF6-4E77-DFB7-C88A417F0570}"/>
              </a:ext>
            </a:extLst>
          </p:cNvPr>
          <p:cNvSpPr>
            <a:spLocks noGrp="1"/>
          </p:cNvSpPr>
          <p:nvPr>
            <p:ph type="sldNum" sz="quarter" idx="12"/>
          </p:nvPr>
        </p:nvSpPr>
        <p:spPr/>
        <p:txBody>
          <a:bodyPr/>
          <a:lstStyle>
            <a:lvl1pPr>
              <a:defRPr>
                <a:latin typeface="Arial" panose="020B0604020202020204" pitchFamily="34" charset="0"/>
              </a:defRPr>
            </a:lvl1pPr>
          </a:lstStyle>
          <a:p>
            <a:fld id="{471A0BFC-EF67-43BB-927B-8AFC942E86D7}" type="slidenum">
              <a:rPr lang="tr-TR" altLang="tr-TR"/>
              <a:pPr/>
              <a:t>‹#›</a:t>
            </a:fld>
            <a:r>
              <a:rPr lang="tr-TR" altLang="tr-TR"/>
              <a:t>73</a:t>
            </a:r>
          </a:p>
        </p:txBody>
      </p:sp>
    </p:spTree>
    <p:extLst>
      <p:ext uri="{BB962C8B-B14F-4D97-AF65-F5344CB8AC3E}">
        <p14:creationId xmlns:p14="http://schemas.microsoft.com/office/powerpoint/2010/main" val="8250750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29841" y="365128"/>
            <a:ext cx="7886700" cy="1325563"/>
          </a:xfrm>
        </p:spPr>
        <p:txBody>
          <a:bodyPr/>
          <a:lstStyle/>
          <a:p>
            <a:r>
              <a:rPr lang="tr-TR"/>
              <a:t>Asıl başlık stili için tıklatın</a:t>
            </a:r>
          </a:p>
        </p:txBody>
      </p:sp>
      <p:sp>
        <p:nvSpPr>
          <p:cNvPr id="3" name="Metin Yer Tutucusu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629842" y="2505075"/>
            <a:ext cx="3868340"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29151" y="2505075"/>
            <a:ext cx="3887391"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00C6CAD0-8D1B-B2EF-EC7F-437B8B0BDA0C}"/>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93651CE-E744-4EF9-9FA4-FF932BC5F801}" type="datetime1">
              <a:rPr lang="tr-TR"/>
              <a:pPr>
                <a:defRPr/>
              </a:pPr>
              <a:t>31.12.2025</a:t>
            </a:fld>
            <a:endParaRPr lang="tr-TR"/>
          </a:p>
        </p:txBody>
      </p:sp>
      <p:sp>
        <p:nvSpPr>
          <p:cNvPr id="8" name="Altbilgi Yer Tutucusu 7">
            <a:extLst>
              <a:ext uri="{FF2B5EF4-FFF2-40B4-BE49-F238E27FC236}">
                <a16:creationId xmlns:a16="http://schemas.microsoft.com/office/drawing/2014/main" id="{25B249C2-0B21-6C5B-E8BF-D1FB9B4DE11E}"/>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9" name="Slayt Numarası Yer Tutucusu 8">
            <a:extLst>
              <a:ext uri="{FF2B5EF4-FFF2-40B4-BE49-F238E27FC236}">
                <a16:creationId xmlns:a16="http://schemas.microsoft.com/office/drawing/2014/main" id="{77A46377-2E29-1375-9EE2-9A66D56A0177}"/>
              </a:ext>
            </a:extLst>
          </p:cNvPr>
          <p:cNvSpPr>
            <a:spLocks noGrp="1"/>
          </p:cNvSpPr>
          <p:nvPr>
            <p:ph type="sldNum" sz="quarter" idx="12"/>
          </p:nvPr>
        </p:nvSpPr>
        <p:spPr/>
        <p:txBody>
          <a:bodyPr/>
          <a:lstStyle>
            <a:lvl1pPr>
              <a:defRPr>
                <a:latin typeface="Arial" panose="020B0604020202020204" pitchFamily="34" charset="0"/>
              </a:defRPr>
            </a:lvl1pPr>
          </a:lstStyle>
          <a:p>
            <a:fld id="{C6E2B1BB-D82F-4C5B-98D6-29F852D3B37E}" type="slidenum">
              <a:rPr lang="tr-TR" altLang="tr-TR"/>
              <a:pPr/>
              <a:t>‹#›</a:t>
            </a:fld>
            <a:r>
              <a:rPr lang="tr-TR" altLang="tr-TR"/>
              <a:t>73</a:t>
            </a:r>
          </a:p>
        </p:txBody>
      </p:sp>
    </p:spTree>
    <p:extLst>
      <p:ext uri="{BB962C8B-B14F-4D97-AF65-F5344CB8AC3E}">
        <p14:creationId xmlns:p14="http://schemas.microsoft.com/office/powerpoint/2010/main" val="31168080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a:extLst>
              <a:ext uri="{FF2B5EF4-FFF2-40B4-BE49-F238E27FC236}">
                <a16:creationId xmlns:a16="http://schemas.microsoft.com/office/drawing/2014/main" id="{563FE919-C132-8890-8ADA-B86618E595D7}"/>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D29D595-7211-4BC1-93EA-79BF8C78C684}" type="datetime1">
              <a:rPr lang="tr-TR"/>
              <a:pPr>
                <a:defRPr/>
              </a:pPr>
              <a:t>31.12.2025</a:t>
            </a:fld>
            <a:endParaRPr lang="tr-TR"/>
          </a:p>
        </p:txBody>
      </p:sp>
      <p:sp>
        <p:nvSpPr>
          <p:cNvPr id="4" name="Altbilgi Yer Tutucusu 3">
            <a:extLst>
              <a:ext uri="{FF2B5EF4-FFF2-40B4-BE49-F238E27FC236}">
                <a16:creationId xmlns:a16="http://schemas.microsoft.com/office/drawing/2014/main" id="{CFE91628-7DB8-0BFA-B8CF-348523AAD2EC}"/>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5" name="Slayt Numarası Yer Tutucusu 4">
            <a:extLst>
              <a:ext uri="{FF2B5EF4-FFF2-40B4-BE49-F238E27FC236}">
                <a16:creationId xmlns:a16="http://schemas.microsoft.com/office/drawing/2014/main" id="{1303C87B-FAD2-D07F-6557-2B8A9F423CB5}"/>
              </a:ext>
            </a:extLst>
          </p:cNvPr>
          <p:cNvSpPr>
            <a:spLocks noGrp="1"/>
          </p:cNvSpPr>
          <p:nvPr>
            <p:ph type="sldNum" sz="quarter" idx="12"/>
          </p:nvPr>
        </p:nvSpPr>
        <p:spPr/>
        <p:txBody>
          <a:bodyPr/>
          <a:lstStyle>
            <a:lvl1pPr>
              <a:defRPr>
                <a:latin typeface="Arial" panose="020B0604020202020204" pitchFamily="34" charset="0"/>
              </a:defRPr>
            </a:lvl1pPr>
          </a:lstStyle>
          <a:p>
            <a:fld id="{859A2479-A8E0-496D-AB9D-B6B6DAFDE1C4}" type="slidenum">
              <a:rPr lang="tr-TR" altLang="tr-TR"/>
              <a:pPr/>
              <a:t>‹#›</a:t>
            </a:fld>
            <a:r>
              <a:rPr lang="tr-TR" altLang="tr-TR"/>
              <a:t>73</a:t>
            </a:r>
          </a:p>
        </p:txBody>
      </p:sp>
    </p:spTree>
    <p:extLst>
      <p:ext uri="{BB962C8B-B14F-4D97-AF65-F5344CB8AC3E}">
        <p14:creationId xmlns:p14="http://schemas.microsoft.com/office/powerpoint/2010/main" val="37761237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C7BB0A8-1F02-FCC3-0BEC-9FF21A564532}"/>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46B285A-DE78-4C70-BF43-010A40D5890A}" type="datetime1">
              <a:rPr lang="tr-TR"/>
              <a:pPr>
                <a:defRPr/>
              </a:pPr>
              <a:t>31.12.2025</a:t>
            </a:fld>
            <a:endParaRPr lang="tr-TR"/>
          </a:p>
        </p:txBody>
      </p:sp>
      <p:sp>
        <p:nvSpPr>
          <p:cNvPr id="3" name="Altbilgi Yer Tutucusu 2">
            <a:extLst>
              <a:ext uri="{FF2B5EF4-FFF2-40B4-BE49-F238E27FC236}">
                <a16:creationId xmlns:a16="http://schemas.microsoft.com/office/drawing/2014/main" id="{32772B96-C81A-5314-968E-7D0FD042BF67}"/>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4" name="Slayt Numarası Yer Tutucusu 3">
            <a:extLst>
              <a:ext uri="{FF2B5EF4-FFF2-40B4-BE49-F238E27FC236}">
                <a16:creationId xmlns:a16="http://schemas.microsoft.com/office/drawing/2014/main" id="{A62BF03A-797D-0F3A-BB94-E5BFFF01912D}"/>
              </a:ext>
            </a:extLst>
          </p:cNvPr>
          <p:cNvSpPr>
            <a:spLocks noGrp="1"/>
          </p:cNvSpPr>
          <p:nvPr>
            <p:ph type="sldNum" sz="quarter" idx="12"/>
          </p:nvPr>
        </p:nvSpPr>
        <p:spPr/>
        <p:txBody>
          <a:bodyPr/>
          <a:lstStyle>
            <a:lvl1pPr>
              <a:defRPr>
                <a:latin typeface="Arial" panose="020B0604020202020204" pitchFamily="34" charset="0"/>
              </a:defRPr>
            </a:lvl1pPr>
          </a:lstStyle>
          <a:p>
            <a:fld id="{2FD6E88B-DE77-4AF6-819F-63DA0A09C246}" type="slidenum">
              <a:rPr lang="tr-TR" altLang="tr-TR"/>
              <a:pPr/>
              <a:t>‹#›</a:t>
            </a:fld>
            <a:r>
              <a:rPr lang="tr-TR" altLang="tr-TR"/>
              <a:t>73</a:t>
            </a:r>
          </a:p>
        </p:txBody>
      </p:sp>
    </p:spTree>
    <p:extLst>
      <p:ext uri="{BB962C8B-B14F-4D97-AF65-F5344CB8AC3E}">
        <p14:creationId xmlns:p14="http://schemas.microsoft.com/office/powerpoint/2010/main" val="28145589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a:extLst>
              <a:ext uri="{FF2B5EF4-FFF2-40B4-BE49-F238E27FC236}">
                <a16:creationId xmlns:a16="http://schemas.microsoft.com/office/drawing/2014/main" id="{DE24ECE9-6DF8-E329-8EBA-627376A0D580}"/>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C207C03-6FF3-4DC1-AD0A-FE5421148C88}" type="datetime1">
              <a:rPr lang="tr-TR"/>
              <a:pPr>
                <a:defRPr/>
              </a:pPr>
              <a:t>31.12.2025</a:t>
            </a:fld>
            <a:endParaRPr lang="tr-TR"/>
          </a:p>
        </p:txBody>
      </p:sp>
      <p:sp>
        <p:nvSpPr>
          <p:cNvPr id="6" name="Altbilgi Yer Tutucusu 5">
            <a:extLst>
              <a:ext uri="{FF2B5EF4-FFF2-40B4-BE49-F238E27FC236}">
                <a16:creationId xmlns:a16="http://schemas.microsoft.com/office/drawing/2014/main" id="{94E20F0B-16B0-6366-6552-C845B2000656}"/>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09972323-9C1C-3396-83FA-92F060DA5947}"/>
              </a:ext>
            </a:extLst>
          </p:cNvPr>
          <p:cNvSpPr>
            <a:spLocks noGrp="1"/>
          </p:cNvSpPr>
          <p:nvPr>
            <p:ph type="sldNum" sz="quarter" idx="12"/>
          </p:nvPr>
        </p:nvSpPr>
        <p:spPr/>
        <p:txBody>
          <a:bodyPr/>
          <a:lstStyle>
            <a:lvl1pPr>
              <a:defRPr>
                <a:latin typeface="Arial" panose="020B0604020202020204" pitchFamily="34" charset="0"/>
              </a:defRPr>
            </a:lvl1pPr>
          </a:lstStyle>
          <a:p>
            <a:fld id="{F11D15E2-3414-4D2F-B5C1-05CFBE301A6C}" type="slidenum">
              <a:rPr lang="tr-TR" altLang="tr-TR"/>
              <a:pPr/>
              <a:t>‹#›</a:t>
            </a:fld>
            <a:r>
              <a:rPr lang="tr-TR" altLang="tr-TR"/>
              <a:t>73</a:t>
            </a:r>
          </a:p>
        </p:txBody>
      </p:sp>
    </p:spTree>
    <p:extLst>
      <p:ext uri="{BB962C8B-B14F-4D97-AF65-F5344CB8AC3E}">
        <p14:creationId xmlns:p14="http://schemas.microsoft.com/office/powerpoint/2010/main" val="12608824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a:extLst>
              <a:ext uri="{FF2B5EF4-FFF2-40B4-BE49-F238E27FC236}">
                <a16:creationId xmlns:a16="http://schemas.microsoft.com/office/drawing/2014/main" id="{7713CDA1-FBB8-D971-3AB2-D1C94EA7E687}"/>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DE0E69D-DB3C-4989-A8BE-5BE8F32FF14D}" type="datetime1">
              <a:rPr lang="tr-TR"/>
              <a:pPr>
                <a:defRPr/>
              </a:pPr>
              <a:t>31.12.2025</a:t>
            </a:fld>
            <a:endParaRPr lang="tr-TR"/>
          </a:p>
        </p:txBody>
      </p:sp>
      <p:sp>
        <p:nvSpPr>
          <p:cNvPr id="6" name="Altbilgi Yer Tutucusu 5">
            <a:extLst>
              <a:ext uri="{FF2B5EF4-FFF2-40B4-BE49-F238E27FC236}">
                <a16:creationId xmlns:a16="http://schemas.microsoft.com/office/drawing/2014/main" id="{148EDE36-0C3C-A5B9-DC9B-920BB5C70EBE}"/>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03C063E2-F8A5-F8D7-E9D2-D212A74BE63B}"/>
              </a:ext>
            </a:extLst>
          </p:cNvPr>
          <p:cNvSpPr>
            <a:spLocks noGrp="1"/>
          </p:cNvSpPr>
          <p:nvPr>
            <p:ph type="sldNum" sz="quarter" idx="12"/>
          </p:nvPr>
        </p:nvSpPr>
        <p:spPr/>
        <p:txBody>
          <a:bodyPr/>
          <a:lstStyle>
            <a:lvl1pPr>
              <a:defRPr>
                <a:latin typeface="Arial" panose="020B0604020202020204" pitchFamily="34" charset="0"/>
              </a:defRPr>
            </a:lvl1pPr>
          </a:lstStyle>
          <a:p>
            <a:fld id="{FADBD253-9EEC-47C6-9957-F185E34C995B}" type="slidenum">
              <a:rPr lang="tr-TR" altLang="tr-TR"/>
              <a:pPr/>
              <a:t>‹#›</a:t>
            </a:fld>
            <a:r>
              <a:rPr lang="tr-TR" altLang="tr-TR"/>
              <a:t>73</a:t>
            </a:r>
          </a:p>
        </p:txBody>
      </p:sp>
    </p:spTree>
    <p:extLst>
      <p:ext uri="{BB962C8B-B14F-4D97-AF65-F5344CB8AC3E}">
        <p14:creationId xmlns:p14="http://schemas.microsoft.com/office/powerpoint/2010/main" val="1323615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EC1DD73-B0C9-7FE9-6380-62DC12FDC00F}"/>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719B5E04-86EA-4661-AC84-5672C65BAD76}" type="datetime1">
              <a:rPr lang="tr-TR"/>
              <a:pPr>
                <a:defRPr/>
              </a:pPr>
              <a:t>31.12.2025</a:t>
            </a:fld>
            <a:endParaRPr lang="tr-TR"/>
          </a:p>
        </p:txBody>
      </p:sp>
      <p:sp>
        <p:nvSpPr>
          <p:cNvPr id="5" name="Altbilgi Yer Tutucusu 4">
            <a:extLst>
              <a:ext uri="{FF2B5EF4-FFF2-40B4-BE49-F238E27FC236}">
                <a16:creationId xmlns:a16="http://schemas.microsoft.com/office/drawing/2014/main" id="{E1C6F91E-3ADD-520B-ACCE-A44A338AF35C}"/>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C3A12BDC-EE42-0B77-BE34-5FED5CA4B8C6}"/>
              </a:ext>
            </a:extLst>
          </p:cNvPr>
          <p:cNvSpPr>
            <a:spLocks noGrp="1"/>
          </p:cNvSpPr>
          <p:nvPr>
            <p:ph type="sldNum" sz="quarter" idx="12"/>
          </p:nvPr>
        </p:nvSpPr>
        <p:spPr/>
        <p:txBody>
          <a:bodyPr/>
          <a:lstStyle>
            <a:lvl1pPr>
              <a:defRPr>
                <a:latin typeface="Arial" panose="020B0604020202020204" pitchFamily="34" charset="0"/>
              </a:defRPr>
            </a:lvl1pPr>
          </a:lstStyle>
          <a:p>
            <a:fld id="{38DB2C72-88CC-4338-9F5A-A2712F7AEBCA}" type="slidenum">
              <a:rPr lang="tr-TR" altLang="tr-TR"/>
              <a:pPr/>
              <a:t>‹#›</a:t>
            </a:fld>
            <a:r>
              <a:rPr lang="tr-TR" altLang="tr-TR"/>
              <a:t>73</a:t>
            </a:r>
          </a:p>
        </p:txBody>
      </p:sp>
    </p:spTree>
    <p:extLst>
      <p:ext uri="{BB962C8B-B14F-4D97-AF65-F5344CB8AC3E}">
        <p14:creationId xmlns:p14="http://schemas.microsoft.com/office/powerpoint/2010/main" val="30411285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543676" y="365125"/>
            <a:ext cx="1971675"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628651" y="365125"/>
            <a:ext cx="5800725"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F5328107-B52B-A9A6-684C-A4592264EEF8}"/>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5D27E80-979C-4912-B8B3-C4FB42543C54}" type="datetime1">
              <a:rPr lang="tr-TR"/>
              <a:pPr>
                <a:defRPr/>
              </a:pPr>
              <a:t>31.12.2025</a:t>
            </a:fld>
            <a:endParaRPr lang="tr-TR"/>
          </a:p>
        </p:txBody>
      </p:sp>
      <p:sp>
        <p:nvSpPr>
          <p:cNvPr id="5" name="Altbilgi Yer Tutucusu 4">
            <a:extLst>
              <a:ext uri="{FF2B5EF4-FFF2-40B4-BE49-F238E27FC236}">
                <a16:creationId xmlns:a16="http://schemas.microsoft.com/office/drawing/2014/main" id="{63CFFE17-7390-986A-A2E2-42DCCCE10F7C}"/>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098A3B7B-2AF7-DF76-4B56-4F27E813A2FC}"/>
              </a:ext>
            </a:extLst>
          </p:cNvPr>
          <p:cNvSpPr>
            <a:spLocks noGrp="1"/>
          </p:cNvSpPr>
          <p:nvPr>
            <p:ph type="sldNum" sz="quarter" idx="12"/>
          </p:nvPr>
        </p:nvSpPr>
        <p:spPr/>
        <p:txBody>
          <a:bodyPr/>
          <a:lstStyle>
            <a:lvl1pPr>
              <a:defRPr>
                <a:latin typeface="Arial" panose="020B0604020202020204" pitchFamily="34" charset="0"/>
              </a:defRPr>
            </a:lvl1pPr>
          </a:lstStyle>
          <a:p>
            <a:fld id="{3EFB6AE7-AE98-43F8-8459-201C9734C191}" type="slidenum">
              <a:rPr lang="tr-TR" altLang="tr-TR"/>
              <a:pPr/>
              <a:t>‹#›</a:t>
            </a:fld>
            <a:r>
              <a:rPr lang="tr-TR" altLang="tr-TR"/>
              <a:t>73</a:t>
            </a:r>
          </a:p>
        </p:txBody>
      </p:sp>
    </p:spTree>
    <p:extLst>
      <p:ext uri="{BB962C8B-B14F-4D97-AF65-F5344CB8AC3E}">
        <p14:creationId xmlns:p14="http://schemas.microsoft.com/office/powerpoint/2010/main" val="39001774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İçerik">
    <p:spTree>
      <p:nvGrpSpPr>
        <p:cNvPr id="1" name=""/>
        <p:cNvGrpSpPr/>
        <p:nvPr/>
      </p:nvGrpSpPr>
      <p:grpSpPr>
        <a:xfrm>
          <a:off x="0" y="0"/>
          <a:ext cx="0" cy="0"/>
          <a:chOff x="0" y="0"/>
          <a:chExt cx="0" cy="0"/>
        </a:xfrm>
      </p:grpSpPr>
      <p:sp>
        <p:nvSpPr>
          <p:cNvPr id="2" name="Rectangle 72">
            <a:extLst>
              <a:ext uri="{FF2B5EF4-FFF2-40B4-BE49-F238E27FC236}">
                <a16:creationId xmlns:a16="http://schemas.microsoft.com/office/drawing/2014/main" id="{D46125D7-0124-48AC-F79D-9223FE16C222}"/>
              </a:ext>
            </a:extLst>
          </p:cNvPr>
          <p:cNvSpPr txBox="1">
            <a:spLocks noGrp="1" noChangeArrowheads="1"/>
          </p:cNvSpPr>
          <p:nvPr userDrawn="1"/>
        </p:nvSpPr>
        <p:spPr bwMode="auto">
          <a:xfrm>
            <a:off x="7216775" y="6500813"/>
            <a:ext cx="1905000" cy="457200"/>
          </a:xfrm>
          <a:prstGeom prst="rect">
            <a:avLst/>
          </a:prstGeom>
          <a:noFill/>
          <a:ln>
            <a:noFill/>
          </a:ln>
        </p:spPr>
        <p:txBody>
          <a:bodyPr wrap="none" lIns="92075" tIns="46038" rIns="92075" bIns="46038" anchor="ctr"/>
          <a:lstStyle>
            <a:lvl1pPr>
              <a:defRPr sz="2200">
                <a:solidFill>
                  <a:schemeClr val="tx1"/>
                </a:solidFill>
                <a:latin typeface="Arial" panose="020B0604020202020204" pitchFamily="34" charset="0"/>
                <a:cs typeface="Arial" panose="020B0604020202020204" pitchFamily="34" charset="0"/>
              </a:defRPr>
            </a:lvl1pPr>
            <a:lvl2pPr marL="742950" indent="-285750">
              <a:defRPr sz="2200">
                <a:solidFill>
                  <a:schemeClr val="tx1"/>
                </a:solidFill>
                <a:latin typeface="Arial" panose="020B0604020202020204" pitchFamily="34" charset="0"/>
                <a:cs typeface="Arial" panose="020B0604020202020204" pitchFamily="34" charset="0"/>
              </a:defRPr>
            </a:lvl2pPr>
            <a:lvl3pPr marL="1143000" indent="-228600">
              <a:defRPr sz="2200">
                <a:solidFill>
                  <a:schemeClr val="tx1"/>
                </a:solidFill>
                <a:latin typeface="Arial" panose="020B0604020202020204" pitchFamily="34" charset="0"/>
                <a:cs typeface="Arial" panose="020B0604020202020204" pitchFamily="34" charset="0"/>
              </a:defRPr>
            </a:lvl3pPr>
            <a:lvl4pPr marL="1600200" indent="-228600">
              <a:defRPr sz="2200">
                <a:solidFill>
                  <a:schemeClr val="tx1"/>
                </a:solidFill>
                <a:latin typeface="Arial" panose="020B0604020202020204" pitchFamily="34" charset="0"/>
                <a:cs typeface="Arial" panose="020B0604020202020204" pitchFamily="34" charset="0"/>
              </a:defRPr>
            </a:lvl4pPr>
            <a:lvl5pPr marL="2057400" indent="-228600">
              <a:defRPr sz="2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9pPr>
          </a:lstStyle>
          <a:p>
            <a:pPr algn="r" eaLnBrk="1" fontAlgn="auto" hangingPunct="1">
              <a:spcBef>
                <a:spcPts val="0"/>
              </a:spcBef>
              <a:spcAft>
                <a:spcPts val="0"/>
              </a:spcAft>
              <a:defRPr/>
            </a:pPr>
            <a:endParaRPr lang="en-AU" sz="1400" b="1" dirty="0">
              <a:solidFill>
                <a:srgbClr val="000000"/>
              </a:solidFill>
            </a:endParaRPr>
          </a:p>
        </p:txBody>
      </p:sp>
      <p:sp>
        <p:nvSpPr>
          <p:cNvPr id="3" name="Slayt Numarası Yer Tutucusu 5">
            <a:extLst>
              <a:ext uri="{FF2B5EF4-FFF2-40B4-BE49-F238E27FC236}">
                <a16:creationId xmlns:a16="http://schemas.microsoft.com/office/drawing/2014/main" id="{AA0061C2-BBCB-AA01-E705-814477E30E29}"/>
              </a:ext>
            </a:extLst>
          </p:cNvPr>
          <p:cNvSpPr>
            <a:spLocks noGrp="1"/>
          </p:cNvSpPr>
          <p:nvPr>
            <p:ph type="sldNum" sz="quarter" idx="10"/>
          </p:nvPr>
        </p:nvSpPr>
        <p:spPr/>
        <p:txBody>
          <a:bodyPr/>
          <a:lstStyle>
            <a:lvl1pPr>
              <a:defRPr>
                <a:latin typeface="Arial" panose="020B0604020202020204" pitchFamily="34" charset="0"/>
              </a:defRPr>
            </a:lvl1pPr>
          </a:lstStyle>
          <a:p>
            <a:fld id="{6C914F14-9EFB-4770-AD87-EF741C63425B}" type="slidenum">
              <a:rPr lang="tr-TR" altLang="tr-TR"/>
              <a:pPr/>
              <a:t>‹#›</a:t>
            </a:fld>
            <a:r>
              <a:rPr lang="tr-TR" altLang="tr-TR"/>
              <a:t>73</a:t>
            </a:r>
          </a:p>
        </p:txBody>
      </p:sp>
    </p:spTree>
    <p:extLst>
      <p:ext uri="{BB962C8B-B14F-4D97-AF65-F5344CB8AC3E}">
        <p14:creationId xmlns:p14="http://schemas.microsoft.com/office/powerpoint/2010/main" val="3458742644"/>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127BAF31-CD3E-EF6C-2B3F-2F337A5754A7}"/>
              </a:ext>
            </a:extLst>
          </p:cNvPr>
          <p:cNvSpPr>
            <a:spLocks noGrp="1"/>
          </p:cNvSpPr>
          <p:nvPr>
            <p:ph type="sldNum" sz="quarter" idx="10"/>
          </p:nvPr>
        </p:nvSpPr>
        <p:spPr/>
        <p:txBody>
          <a:bodyPr/>
          <a:lstStyle>
            <a:lvl1pPr>
              <a:defRPr>
                <a:latin typeface="Arial" panose="020B0604020202020204" pitchFamily="34" charset="0"/>
              </a:defRPr>
            </a:lvl1pPr>
          </a:lstStyle>
          <a:p>
            <a:fld id="{C608F8FD-1B47-4C4B-9313-881887407D71}" type="slidenum">
              <a:rPr lang="tr-TR" altLang="tr-TR"/>
              <a:pPr/>
              <a:t>‹#›</a:t>
            </a:fld>
            <a:r>
              <a:rPr lang="tr-TR" altLang="tr-TR"/>
              <a:t>73</a:t>
            </a:r>
          </a:p>
        </p:txBody>
      </p:sp>
    </p:spTree>
    <p:extLst>
      <p:ext uri="{BB962C8B-B14F-4D97-AF65-F5344CB8AC3E}">
        <p14:creationId xmlns:p14="http://schemas.microsoft.com/office/powerpoint/2010/main" val="320567506"/>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B48D7B92-A6A6-07E0-93B2-258D21ECF2C0}"/>
              </a:ext>
            </a:extLst>
          </p:cNvPr>
          <p:cNvSpPr>
            <a:spLocks noGrp="1"/>
          </p:cNvSpPr>
          <p:nvPr>
            <p:ph type="sldNum" sz="quarter" idx="10"/>
          </p:nvPr>
        </p:nvSpPr>
        <p:spPr/>
        <p:txBody>
          <a:bodyPr/>
          <a:lstStyle>
            <a:lvl1pPr>
              <a:defRPr>
                <a:latin typeface="Arial" panose="020B0604020202020204" pitchFamily="34" charset="0"/>
              </a:defRPr>
            </a:lvl1pPr>
          </a:lstStyle>
          <a:p>
            <a:fld id="{EB11C8A5-416F-4B2E-9123-96911E16BD33}" type="slidenum">
              <a:rPr lang="tr-TR" altLang="tr-TR"/>
              <a:pPr/>
              <a:t>‹#›</a:t>
            </a:fld>
            <a:r>
              <a:rPr lang="tr-TR" altLang="tr-TR"/>
              <a:t>73</a:t>
            </a:r>
          </a:p>
        </p:txBody>
      </p:sp>
    </p:spTree>
    <p:extLst>
      <p:ext uri="{BB962C8B-B14F-4D97-AF65-F5344CB8AC3E}">
        <p14:creationId xmlns:p14="http://schemas.microsoft.com/office/powerpoint/2010/main" val="4016486139"/>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FDC3BAD3-3ED8-B3E8-7B75-0381F56C7106}"/>
              </a:ext>
            </a:extLst>
          </p:cNvPr>
          <p:cNvSpPr>
            <a:spLocks noGrp="1"/>
          </p:cNvSpPr>
          <p:nvPr>
            <p:ph type="sldNum" sz="quarter" idx="10"/>
          </p:nvPr>
        </p:nvSpPr>
        <p:spPr/>
        <p:txBody>
          <a:bodyPr/>
          <a:lstStyle>
            <a:lvl1pPr>
              <a:defRPr>
                <a:latin typeface="Arial" panose="020B0604020202020204" pitchFamily="34" charset="0"/>
              </a:defRPr>
            </a:lvl1pPr>
          </a:lstStyle>
          <a:p>
            <a:fld id="{CC5FC686-7F89-439A-91F8-091FAC34C88D}" type="slidenum">
              <a:rPr lang="tr-TR" altLang="tr-TR"/>
              <a:pPr/>
              <a:t>‹#›</a:t>
            </a:fld>
            <a:r>
              <a:rPr lang="tr-TR" altLang="tr-TR"/>
              <a:t>73</a:t>
            </a:r>
          </a:p>
        </p:txBody>
      </p:sp>
    </p:spTree>
    <p:extLst>
      <p:ext uri="{BB962C8B-B14F-4D97-AF65-F5344CB8AC3E}">
        <p14:creationId xmlns:p14="http://schemas.microsoft.com/office/powerpoint/2010/main" val="2633873152"/>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143000" y="1122363"/>
            <a:ext cx="6858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a:extLst>
              <a:ext uri="{FF2B5EF4-FFF2-40B4-BE49-F238E27FC236}">
                <a16:creationId xmlns:a16="http://schemas.microsoft.com/office/drawing/2014/main" id="{3BA94597-5D10-38E7-D147-F0B53B76ED74}"/>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AB71CF8-97FF-40D4-8864-F9776B840516}" type="datetime1">
              <a:rPr lang="tr-TR"/>
              <a:pPr>
                <a:defRPr/>
              </a:pPr>
              <a:t>31.12.2025</a:t>
            </a:fld>
            <a:endParaRPr lang="tr-TR"/>
          </a:p>
        </p:txBody>
      </p:sp>
      <p:sp>
        <p:nvSpPr>
          <p:cNvPr id="5" name="Altbilgi Yer Tutucusu 4">
            <a:extLst>
              <a:ext uri="{FF2B5EF4-FFF2-40B4-BE49-F238E27FC236}">
                <a16:creationId xmlns:a16="http://schemas.microsoft.com/office/drawing/2014/main" id="{59DC7258-D2E0-49EF-A380-DA974A672C91}"/>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3B9E31FC-9AB0-D0F9-087E-0C03607D836C}"/>
              </a:ext>
            </a:extLst>
          </p:cNvPr>
          <p:cNvSpPr>
            <a:spLocks noGrp="1"/>
          </p:cNvSpPr>
          <p:nvPr>
            <p:ph type="sldNum" sz="quarter" idx="12"/>
          </p:nvPr>
        </p:nvSpPr>
        <p:spPr/>
        <p:txBody>
          <a:bodyPr/>
          <a:lstStyle>
            <a:lvl1pPr>
              <a:defRPr>
                <a:latin typeface="Arial" panose="020B0604020202020204" pitchFamily="34" charset="0"/>
              </a:defRPr>
            </a:lvl1pPr>
          </a:lstStyle>
          <a:p>
            <a:fld id="{6EF14DD6-0E77-4057-AAA9-93DF4E0227D7}" type="slidenum">
              <a:rPr lang="tr-TR" altLang="tr-TR"/>
              <a:pPr/>
              <a:t>‹#›</a:t>
            </a:fld>
            <a:r>
              <a:rPr lang="tr-TR" altLang="tr-TR"/>
              <a:t>73</a:t>
            </a:r>
          </a:p>
        </p:txBody>
      </p:sp>
    </p:spTree>
    <p:extLst>
      <p:ext uri="{BB962C8B-B14F-4D97-AF65-F5344CB8AC3E}">
        <p14:creationId xmlns:p14="http://schemas.microsoft.com/office/powerpoint/2010/main" val="29610525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EEB8088F-5DBB-76E9-2478-0D8D9E907BE7}"/>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2CDB6FC-7230-4B81-B9D5-EFD332E22E88}" type="datetime1">
              <a:rPr lang="tr-TR"/>
              <a:pPr>
                <a:defRPr/>
              </a:pPr>
              <a:t>31.12.2025</a:t>
            </a:fld>
            <a:endParaRPr lang="tr-TR"/>
          </a:p>
        </p:txBody>
      </p:sp>
      <p:sp>
        <p:nvSpPr>
          <p:cNvPr id="5" name="Altbilgi Yer Tutucusu 4">
            <a:extLst>
              <a:ext uri="{FF2B5EF4-FFF2-40B4-BE49-F238E27FC236}">
                <a16:creationId xmlns:a16="http://schemas.microsoft.com/office/drawing/2014/main" id="{7581A3DE-6D29-F3E0-53CF-229B80CD7FDE}"/>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BA77EF75-C912-F204-F8F3-2C01D80BAD85}"/>
              </a:ext>
            </a:extLst>
          </p:cNvPr>
          <p:cNvSpPr>
            <a:spLocks noGrp="1"/>
          </p:cNvSpPr>
          <p:nvPr>
            <p:ph type="sldNum" sz="quarter" idx="12"/>
          </p:nvPr>
        </p:nvSpPr>
        <p:spPr/>
        <p:txBody>
          <a:bodyPr/>
          <a:lstStyle>
            <a:lvl1pPr>
              <a:defRPr>
                <a:latin typeface="Arial" panose="020B0604020202020204" pitchFamily="34" charset="0"/>
              </a:defRPr>
            </a:lvl1pPr>
          </a:lstStyle>
          <a:p>
            <a:fld id="{68F257B5-0E46-4518-8D22-78DCBE1592C7}" type="slidenum">
              <a:rPr lang="tr-TR" altLang="tr-TR"/>
              <a:pPr/>
              <a:t>‹#›</a:t>
            </a:fld>
            <a:r>
              <a:rPr lang="tr-TR" altLang="tr-TR"/>
              <a:t>73</a:t>
            </a:r>
          </a:p>
        </p:txBody>
      </p:sp>
    </p:spTree>
    <p:extLst>
      <p:ext uri="{BB962C8B-B14F-4D97-AF65-F5344CB8AC3E}">
        <p14:creationId xmlns:p14="http://schemas.microsoft.com/office/powerpoint/2010/main" val="2796767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23888" y="1709741"/>
            <a:ext cx="78867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623888" y="4589466"/>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a:extLst>
              <a:ext uri="{FF2B5EF4-FFF2-40B4-BE49-F238E27FC236}">
                <a16:creationId xmlns:a16="http://schemas.microsoft.com/office/drawing/2014/main" id="{0FD636B8-D978-6874-A312-32434AFB7B83}"/>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399D4355-6D49-47CB-B6FF-848AAD0FCFED}" type="datetime1">
              <a:rPr lang="tr-TR"/>
              <a:pPr>
                <a:defRPr/>
              </a:pPr>
              <a:t>31.12.2025</a:t>
            </a:fld>
            <a:endParaRPr lang="tr-TR"/>
          </a:p>
        </p:txBody>
      </p:sp>
      <p:sp>
        <p:nvSpPr>
          <p:cNvPr id="5" name="Altbilgi Yer Tutucusu 4">
            <a:extLst>
              <a:ext uri="{FF2B5EF4-FFF2-40B4-BE49-F238E27FC236}">
                <a16:creationId xmlns:a16="http://schemas.microsoft.com/office/drawing/2014/main" id="{DA8E5865-CF74-094A-FCD1-D2BC8FD22502}"/>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AE166608-C520-F882-BD28-64E59A1DD032}"/>
              </a:ext>
            </a:extLst>
          </p:cNvPr>
          <p:cNvSpPr>
            <a:spLocks noGrp="1"/>
          </p:cNvSpPr>
          <p:nvPr>
            <p:ph type="sldNum" sz="quarter" idx="12"/>
          </p:nvPr>
        </p:nvSpPr>
        <p:spPr/>
        <p:txBody>
          <a:bodyPr/>
          <a:lstStyle>
            <a:lvl1pPr>
              <a:defRPr>
                <a:latin typeface="Arial" panose="020B0604020202020204" pitchFamily="34" charset="0"/>
              </a:defRPr>
            </a:lvl1pPr>
          </a:lstStyle>
          <a:p>
            <a:fld id="{24C02F5C-A666-4EBD-9A71-791E096131A1}" type="slidenum">
              <a:rPr lang="tr-TR" altLang="tr-TR"/>
              <a:pPr/>
              <a:t>‹#›</a:t>
            </a:fld>
            <a:r>
              <a:rPr lang="tr-TR" altLang="tr-TR"/>
              <a:t>73</a:t>
            </a:r>
          </a:p>
        </p:txBody>
      </p:sp>
    </p:spTree>
    <p:extLst>
      <p:ext uri="{BB962C8B-B14F-4D97-AF65-F5344CB8AC3E}">
        <p14:creationId xmlns:p14="http://schemas.microsoft.com/office/powerpoint/2010/main" val="18897268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628650" y="1825625"/>
            <a:ext cx="38862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29150" y="1825625"/>
            <a:ext cx="38862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001C7C15-8391-724B-D98F-07C069512098}"/>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AA6A9AA-ED77-44D9-AF16-F1A616350EC8}" type="datetime1">
              <a:rPr lang="tr-TR"/>
              <a:pPr>
                <a:defRPr/>
              </a:pPr>
              <a:t>31.12.2025</a:t>
            </a:fld>
            <a:endParaRPr lang="tr-TR"/>
          </a:p>
        </p:txBody>
      </p:sp>
      <p:sp>
        <p:nvSpPr>
          <p:cNvPr id="6" name="Altbilgi Yer Tutucusu 5">
            <a:extLst>
              <a:ext uri="{FF2B5EF4-FFF2-40B4-BE49-F238E27FC236}">
                <a16:creationId xmlns:a16="http://schemas.microsoft.com/office/drawing/2014/main" id="{9C4E6C55-2189-2C56-30D0-E444398A1C4C}"/>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1C6A62AE-9FDF-5F85-354E-306804B4E727}"/>
              </a:ext>
            </a:extLst>
          </p:cNvPr>
          <p:cNvSpPr>
            <a:spLocks noGrp="1"/>
          </p:cNvSpPr>
          <p:nvPr>
            <p:ph type="sldNum" sz="quarter" idx="12"/>
          </p:nvPr>
        </p:nvSpPr>
        <p:spPr/>
        <p:txBody>
          <a:bodyPr/>
          <a:lstStyle>
            <a:lvl1pPr>
              <a:defRPr>
                <a:latin typeface="Arial" panose="020B0604020202020204" pitchFamily="34" charset="0"/>
              </a:defRPr>
            </a:lvl1pPr>
          </a:lstStyle>
          <a:p>
            <a:fld id="{F122D02E-96BE-410C-865F-9EC9840D7C29}" type="slidenum">
              <a:rPr lang="tr-TR" altLang="tr-TR"/>
              <a:pPr/>
              <a:t>‹#›</a:t>
            </a:fld>
            <a:r>
              <a:rPr lang="tr-TR" altLang="tr-TR"/>
              <a:t>73</a:t>
            </a:r>
          </a:p>
        </p:txBody>
      </p:sp>
    </p:spTree>
    <p:extLst>
      <p:ext uri="{BB962C8B-B14F-4D97-AF65-F5344CB8AC3E}">
        <p14:creationId xmlns:p14="http://schemas.microsoft.com/office/powerpoint/2010/main" val="23850696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29841" y="365128"/>
            <a:ext cx="7886700" cy="1325563"/>
          </a:xfrm>
        </p:spPr>
        <p:txBody>
          <a:bodyPr/>
          <a:lstStyle/>
          <a:p>
            <a:r>
              <a:rPr lang="tr-TR"/>
              <a:t>Asıl başlık stili için tıklatın</a:t>
            </a:r>
          </a:p>
        </p:txBody>
      </p:sp>
      <p:sp>
        <p:nvSpPr>
          <p:cNvPr id="3" name="Metin Yer Tutucusu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629842" y="2505075"/>
            <a:ext cx="3868340"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29151" y="2505075"/>
            <a:ext cx="3887391"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109EDBD5-2328-3CB0-0BED-12145A73D94F}"/>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93651CE-E744-4EF9-9FA4-FF932BC5F801}" type="datetime1">
              <a:rPr lang="tr-TR"/>
              <a:pPr>
                <a:defRPr/>
              </a:pPr>
              <a:t>31.12.2025</a:t>
            </a:fld>
            <a:endParaRPr lang="tr-TR"/>
          </a:p>
        </p:txBody>
      </p:sp>
      <p:sp>
        <p:nvSpPr>
          <p:cNvPr id="8" name="Altbilgi Yer Tutucusu 7">
            <a:extLst>
              <a:ext uri="{FF2B5EF4-FFF2-40B4-BE49-F238E27FC236}">
                <a16:creationId xmlns:a16="http://schemas.microsoft.com/office/drawing/2014/main" id="{34D0395E-37DD-FCD5-D38E-B71020A4FEF9}"/>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9" name="Slayt Numarası Yer Tutucusu 8">
            <a:extLst>
              <a:ext uri="{FF2B5EF4-FFF2-40B4-BE49-F238E27FC236}">
                <a16:creationId xmlns:a16="http://schemas.microsoft.com/office/drawing/2014/main" id="{951444EF-9EB3-CBA2-B38C-726190ED1511}"/>
              </a:ext>
            </a:extLst>
          </p:cNvPr>
          <p:cNvSpPr>
            <a:spLocks noGrp="1"/>
          </p:cNvSpPr>
          <p:nvPr>
            <p:ph type="sldNum" sz="quarter" idx="12"/>
          </p:nvPr>
        </p:nvSpPr>
        <p:spPr/>
        <p:txBody>
          <a:bodyPr/>
          <a:lstStyle>
            <a:lvl1pPr>
              <a:defRPr>
                <a:latin typeface="Arial" panose="020B0604020202020204" pitchFamily="34" charset="0"/>
              </a:defRPr>
            </a:lvl1pPr>
          </a:lstStyle>
          <a:p>
            <a:fld id="{7D633779-33BF-40CF-9ADB-37C4885116F3}" type="slidenum">
              <a:rPr lang="tr-TR" altLang="tr-TR"/>
              <a:pPr/>
              <a:t>‹#›</a:t>
            </a:fld>
            <a:r>
              <a:rPr lang="tr-TR" altLang="tr-TR"/>
              <a:t>73</a:t>
            </a:r>
          </a:p>
        </p:txBody>
      </p:sp>
    </p:spTree>
    <p:extLst>
      <p:ext uri="{BB962C8B-B14F-4D97-AF65-F5344CB8AC3E}">
        <p14:creationId xmlns:p14="http://schemas.microsoft.com/office/powerpoint/2010/main" val="17913482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a:extLst>
              <a:ext uri="{FF2B5EF4-FFF2-40B4-BE49-F238E27FC236}">
                <a16:creationId xmlns:a16="http://schemas.microsoft.com/office/drawing/2014/main" id="{86D6034C-7611-BECC-CC2A-8A9B02D9FD42}"/>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D29D595-7211-4BC1-93EA-79BF8C78C684}" type="datetime1">
              <a:rPr lang="tr-TR"/>
              <a:pPr>
                <a:defRPr/>
              </a:pPr>
              <a:t>31.12.2025</a:t>
            </a:fld>
            <a:endParaRPr lang="tr-TR"/>
          </a:p>
        </p:txBody>
      </p:sp>
      <p:sp>
        <p:nvSpPr>
          <p:cNvPr id="4" name="Altbilgi Yer Tutucusu 3">
            <a:extLst>
              <a:ext uri="{FF2B5EF4-FFF2-40B4-BE49-F238E27FC236}">
                <a16:creationId xmlns:a16="http://schemas.microsoft.com/office/drawing/2014/main" id="{EE46541C-7D72-62BB-3162-3C93865CD234}"/>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5" name="Slayt Numarası Yer Tutucusu 4">
            <a:extLst>
              <a:ext uri="{FF2B5EF4-FFF2-40B4-BE49-F238E27FC236}">
                <a16:creationId xmlns:a16="http://schemas.microsoft.com/office/drawing/2014/main" id="{63DE717C-B672-44B5-6C15-EB20FA74A067}"/>
              </a:ext>
            </a:extLst>
          </p:cNvPr>
          <p:cNvSpPr>
            <a:spLocks noGrp="1"/>
          </p:cNvSpPr>
          <p:nvPr>
            <p:ph type="sldNum" sz="quarter" idx="12"/>
          </p:nvPr>
        </p:nvSpPr>
        <p:spPr/>
        <p:txBody>
          <a:bodyPr/>
          <a:lstStyle>
            <a:lvl1pPr>
              <a:defRPr>
                <a:latin typeface="Arial" panose="020B0604020202020204" pitchFamily="34" charset="0"/>
              </a:defRPr>
            </a:lvl1pPr>
          </a:lstStyle>
          <a:p>
            <a:fld id="{62AD9C55-B786-45DD-B88A-2A32CF60EC80}" type="slidenum">
              <a:rPr lang="tr-TR" altLang="tr-TR"/>
              <a:pPr/>
              <a:t>‹#›</a:t>
            </a:fld>
            <a:r>
              <a:rPr lang="tr-TR" altLang="tr-TR"/>
              <a:t>73</a:t>
            </a:r>
          </a:p>
        </p:txBody>
      </p:sp>
    </p:spTree>
    <p:extLst>
      <p:ext uri="{BB962C8B-B14F-4D97-AF65-F5344CB8AC3E}">
        <p14:creationId xmlns:p14="http://schemas.microsoft.com/office/powerpoint/2010/main" val="37279767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CF6D38A-C876-0B28-9E60-693B22307681}"/>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46B285A-DE78-4C70-BF43-010A40D5890A}" type="datetime1">
              <a:rPr lang="tr-TR"/>
              <a:pPr>
                <a:defRPr/>
              </a:pPr>
              <a:t>31.12.2025</a:t>
            </a:fld>
            <a:endParaRPr lang="tr-TR"/>
          </a:p>
        </p:txBody>
      </p:sp>
      <p:sp>
        <p:nvSpPr>
          <p:cNvPr id="3" name="Altbilgi Yer Tutucusu 2">
            <a:extLst>
              <a:ext uri="{FF2B5EF4-FFF2-40B4-BE49-F238E27FC236}">
                <a16:creationId xmlns:a16="http://schemas.microsoft.com/office/drawing/2014/main" id="{41D80FED-60C6-1932-274C-9C6BEC1F57B1}"/>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4" name="Slayt Numarası Yer Tutucusu 3">
            <a:extLst>
              <a:ext uri="{FF2B5EF4-FFF2-40B4-BE49-F238E27FC236}">
                <a16:creationId xmlns:a16="http://schemas.microsoft.com/office/drawing/2014/main" id="{F2AC41EA-B93B-AFEA-FEBC-7DB04866DA14}"/>
              </a:ext>
            </a:extLst>
          </p:cNvPr>
          <p:cNvSpPr>
            <a:spLocks noGrp="1"/>
          </p:cNvSpPr>
          <p:nvPr>
            <p:ph type="sldNum" sz="quarter" idx="12"/>
          </p:nvPr>
        </p:nvSpPr>
        <p:spPr/>
        <p:txBody>
          <a:bodyPr/>
          <a:lstStyle>
            <a:lvl1pPr>
              <a:defRPr>
                <a:latin typeface="Arial" panose="020B0604020202020204" pitchFamily="34" charset="0"/>
              </a:defRPr>
            </a:lvl1pPr>
          </a:lstStyle>
          <a:p>
            <a:fld id="{647D0F1D-72D3-4656-9ECC-7F5E7EADC876}" type="slidenum">
              <a:rPr lang="tr-TR" altLang="tr-TR"/>
              <a:pPr/>
              <a:t>‹#›</a:t>
            </a:fld>
            <a:r>
              <a:rPr lang="tr-TR" altLang="tr-TR"/>
              <a:t>73</a:t>
            </a:r>
          </a:p>
        </p:txBody>
      </p:sp>
    </p:spTree>
    <p:extLst>
      <p:ext uri="{BB962C8B-B14F-4D97-AF65-F5344CB8AC3E}">
        <p14:creationId xmlns:p14="http://schemas.microsoft.com/office/powerpoint/2010/main" val="15177813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a:extLst>
              <a:ext uri="{FF2B5EF4-FFF2-40B4-BE49-F238E27FC236}">
                <a16:creationId xmlns:a16="http://schemas.microsoft.com/office/drawing/2014/main" id="{C1B5DF45-E55D-5476-AB7E-6E11FBBD5A6F}"/>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C207C03-6FF3-4DC1-AD0A-FE5421148C88}" type="datetime1">
              <a:rPr lang="tr-TR"/>
              <a:pPr>
                <a:defRPr/>
              </a:pPr>
              <a:t>31.12.2025</a:t>
            </a:fld>
            <a:endParaRPr lang="tr-TR"/>
          </a:p>
        </p:txBody>
      </p:sp>
      <p:sp>
        <p:nvSpPr>
          <p:cNvPr id="6" name="Altbilgi Yer Tutucusu 5">
            <a:extLst>
              <a:ext uri="{FF2B5EF4-FFF2-40B4-BE49-F238E27FC236}">
                <a16:creationId xmlns:a16="http://schemas.microsoft.com/office/drawing/2014/main" id="{13854D16-A89F-BABF-D4C4-B13BE4B2706B}"/>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BC5BABA9-1D26-E295-E031-E34F8B05274F}"/>
              </a:ext>
            </a:extLst>
          </p:cNvPr>
          <p:cNvSpPr>
            <a:spLocks noGrp="1"/>
          </p:cNvSpPr>
          <p:nvPr>
            <p:ph type="sldNum" sz="quarter" idx="12"/>
          </p:nvPr>
        </p:nvSpPr>
        <p:spPr/>
        <p:txBody>
          <a:bodyPr/>
          <a:lstStyle>
            <a:lvl1pPr>
              <a:defRPr>
                <a:latin typeface="Arial" panose="020B0604020202020204" pitchFamily="34" charset="0"/>
              </a:defRPr>
            </a:lvl1pPr>
          </a:lstStyle>
          <a:p>
            <a:fld id="{8EB1BF8B-FF06-4AC9-B629-37B9453415F3}" type="slidenum">
              <a:rPr lang="tr-TR" altLang="tr-TR"/>
              <a:pPr/>
              <a:t>‹#›</a:t>
            </a:fld>
            <a:r>
              <a:rPr lang="tr-TR" altLang="tr-TR"/>
              <a:t>73</a:t>
            </a:r>
          </a:p>
        </p:txBody>
      </p:sp>
    </p:spTree>
    <p:extLst>
      <p:ext uri="{BB962C8B-B14F-4D97-AF65-F5344CB8AC3E}">
        <p14:creationId xmlns:p14="http://schemas.microsoft.com/office/powerpoint/2010/main" val="11396838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a:extLst>
              <a:ext uri="{FF2B5EF4-FFF2-40B4-BE49-F238E27FC236}">
                <a16:creationId xmlns:a16="http://schemas.microsoft.com/office/drawing/2014/main" id="{21EC2808-919D-35EE-9A1B-0FED7507AFED}"/>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DE0E69D-DB3C-4989-A8BE-5BE8F32FF14D}" type="datetime1">
              <a:rPr lang="tr-TR"/>
              <a:pPr>
                <a:defRPr/>
              </a:pPr>
              <a:t>31.12.2025</a:t>
            </a:fld>
            <a:endParaRPr lang="tr-TR"/>
          </a:p>
        </p:txBody>
      </p:sp>
      <p:sp>
        <p:nvSpPr>
          <p:cNvPr id="6" name="Altbilgi Yer Tutucusu 5">
            <a:extLst>
              <a:ext uri="{FF2B5EF4-FFF2-40B4-BE49-F238E27FC236}">
                <a16:creationId xmlns:a16="http://schemas.microsoft.com/office/drawing/2014/main" id="{ACB851AF-EE85-99DF-2B4A-82E58CC002D3}"/>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D33E03B0-F486-083A-BB68-BBB28EE433DA}"/>
              </a:ext>
            </a:extLst>
          </p:cNvPr>
          <p:cNvSpPr>
            <a:spLocks noGrp="1"/>
          </p:cNvSpPr>
          <p:nvPr>
            <p:ph type="sldNum" sz="quarter" idx="12"/>
          </p:nvPr>
        </p:nvSpPr>
        <p:spPr/>
        <p:txBody>
          <a:bodyPr/>
          <a:lstStyle>
            <a:lvl1pPr>
              <a:defRPr>
                <a:latin typeface="Arial" panose="020B0604020202020204" pitchFamily="34" charset="0"/>
              </a:defRPr>
            </a:lvl1pPr>
          </a:lstStyle>
          <a:p>
            <a:fld id="{1B66F6B0-71C6-4B9C-BFE8-BCF800045C26}" type="slidenum">
              <a:rPr lang="tr-TR" altLang="tr-TR"/>
              <a:pPr/>
              <a:t>‹#›</a:t>
            </a:fld>
            <a:r>
              <a:rPr lang="tr-TR" altLang="tr-TR"/>
              <a:t>73</a:t>
            </a:r>
          </a:p>
        </p:txBody>
      </p:sp>
    </p:spTree>
    <p:extLst>
      <p:ext uri="{BB962C8B-B14F-4D97-AF65-F5344CB8AC3E}">
        <p14:creationId xmlns:p14="http://schemas.microsoft.com/office/powerpoint/2010/main" val="18093499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9B0DB765-A17C-2D1C-D224-188373BF4A82}"/>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719B5E04-86EA-4661-AC84-5672C65BAD76}" type="datetime1">
              <a:rPr lang="tr-TR"/>
              <a:pPr>
                <a:defRPr/>
              </a:pPr>
              <a:t>31.12.2025</a:t>
            </a:fld>
            <a:endParaRPr lang="tr-TR"/>
          </a:p>
        </p:txBody>
      </p:sp>
      <p:sp>
        <p:nvSpPr>
          <p:cNvPr id="5" name="Altbilgi Yer Tutucusu 4">
            <a:extLst>
              <a:ext uri="{FF2B5EF4-FFF2-40B4-BE49-F238E27FC236}">
                <a16:creationId xmlns:a16="http://schemas.microsoft.com/office/drawing/2014/main" id="{830EC2DE-F2B1-CDA8-5D98-0BA04C35E6C4}"/>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A31493C9-BC64-4069-2C40-E9C3960441C0}"/>
              </a:ext>
            </a:extLst>
          </p:cNvPr>
          <p:cNvSpPr>
            <a:spLocks noGrp="1"/>
          </p:cNvSpPr>
          <p:nvPr>
            <p:ph type="sldNum" sz="quarter" idx="12"/>
          </p:nvPr>
        </p:nvSpPr>
        <p:spPr/>
        <p:txBody>
          <a:bodyPr/>
          <a:lstStyle>
            <a:lvl1pPr>
              <a:defRPr>
                <a:latin typeface="Arial" panose="020B0604020202020204" pitchFamily="34" charset="0"/>
              </a:defRPr>
            </a:lvl1pPr>
          </a:lstStyle>
          <a:p>
            <a:fld id="{B43086BC-2E0C-4F80-A08D-ED16A5F80052}" type="slidenum">
              <a:rPr lang="tr-TR" altLang="tr-TR"/>
              <a:pPr/>
              <a:t>‹#›</a:t>
            </a:fld>
            <a:r>
              <a:rPr lang="tr-TR" altLang="tr-TR"/>
              <a:t>73</a:t>
            </a:r>
          </a:p>
        </p:txBody>
      </p:sp>
    </p:spTree>
    <p:extLst>
      <p:ext uri="{BB962C8B-B14F-4D97-AF65-F5344CB8AC3E}">
        <p14:creationId xmlns:p14="http://schemas.microsoft.com/office/powerpoint/2010/main" val="28248974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543676" y="365125"/>
            <a:ext cx="1971675"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628651" y="365125"/>
            <a:ext cx="5800725"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ED74E77-1694-02F1-7625-97338A2D5F56}"/>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5D27E80-979C-4912-B8B3-C4FB42543C54}" type="datetime1">
              <a:rPr lang="tr-TR"/>
              <a:pPr>
                <a:defRPr/>
              </a:pPr>
              <a:t>31.12.2025</a:t>
            </a:fld>
            <a:endParaRPr lang="tr-TR"/>
          </a:p>
        </p:txBody>
      </p:sp>
      <p:sp>
        <p:nvSpPr>
          <p:cNvPr id="5" name="Altbilgi Yer Tutucusu 4">
            <a:extLst>
              <a:ext uri="{FF2B5EF4-FFF2-40B4-BE49-F238E27FC236}">
                <a16:creationId xmlns:a16="http://schemas.microsoft.com/office/drawing/2014/main" id="{458070FB-E355-2FF5-CA2F-7058C0C015FA}"/>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9409FAAA-555C-65CD-07C2-B8176F3CCAAD}"/>
              </a:ext>
            </a:extLst>
          </p:cNvPr>
          <p:cNvSpPr>
            <a:spLocks noGrp="1"/>
          </p:cNvSpPr>
          <p:nvPr>
            <p:ph type="sldNum" sz="quarter" idx="12"/>
          </p:nvPr>
        </p:nvSpPr>
        <p:spPr/>
        <p:txBody>
          <a:bodyPr/>
          <a:lstStyle>
            <a:lvl1pPr>
              <a:defRPr>
                <a:latin typeface="Arial" panose="020B0604020202020204" pitchFamily="34" charset="0"/>
              </a:defRPr>
            </a:lvl1pPr>
          </a:lstStyle>
          <a:p>
            <a:fld id="{D2A4DE9A-760D-403D-AD55-17026DAB912E}" type="slidenum">
              <a:rPr lang="tr-TR" altLang="tr-TR"/>
              <a:pPr/>
              <a:t>‹#›</a:t>
            </a:fld>
            <a:r>
              <a:rPr lang="tr-TR" altLang="tr-TR"/>
              <a:t>73</a:t>
            </a:r>
          </a:p>
        </p:txBody>
      </p:sp>
    </p:spTree>
    <p:extLst>
      <p:ext uri="{BB962C8B-B14F-4D97-AF65-F5344CB8AC3E}">
        <p14:creationId xmlns:p14="http://schemas.microsoft.com/office/powerpoint/2010/main" val="32460647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çerik">
    <p:spTree>
      <p:nvGrpSpPr>
        <p:cNvPr id="1" name=""/>
        <p:cNvGrpSpPr/>
        <p:nvPr/>
      </p:nvGrpSpPr>
      <p:grpSpPr>
        <a:xfrm>
          <a:off x="0" y="0"/>
          <a:ext cx="0" cy="0"/>
          <a:chOff x="0" y="0"/>
          <a:chExt cx="0" cy="0"/>
        </a:xfrm>
      </p:grpSpPr>
      <p:sp>
        <p:nvSpPr>
          <p:cNvPr id="2" name="Rectangle 72">
            <a:extLst>
              <a:ext uri="{FF2B5EF4-FFF2-40B4-BE49-F238E27FC236}">
                <a16:creationId xmlns:a16="http://schemas.microsoft.com/office/drawing/2014/main" id="{80D34D1B-3C50-48B0-456E-2E1334ED33CB}"/>
              </a:ext>
            </a:extLst>
          </p:cNvPr>
          <p:cNvSpPr txBox="1">
            <a:spLocks noGrp="1" noChangeArrowheads="1"/>
          </p:cNvSpPr>
          <p:nvPr userDrawn="1"/>
        </p:nvSpPr>
        <p:spPr bwMode="auto">
          <a:xfrm>
            <a:off x="7216775" y="6500813"/>
            <a:ext cx="1905000" cy="457200"/>
          </a:xfrm>
          <a:prstGeom prst="rect">
            <a:avLst/>
          </a:prstGeom>
          <a:noFill/>
          <a:ln>
            <a:noFill/>
          </a:ln>
        </p:spPr>
        <p:txBody>
          <a:bodyPr wrap="none" lIns="92075" tIns="46038" rIns="92075" bIns="46038" anchor="ctr"/>
          <a:lstStyle>
            <a:lvl1pPr>
              <a:defRPr sz="2200">
                <a:solidFill>
                  <a:schemeClr val="tx1"/>
                </a:solidFill>
                <a:latin typeface="Arial" panose="020B0604020202020204" pitchFamily="34" charset="0"/>
                <a:cs typeface="Arial" panose="020B0604020202020204" pitchFamily="34" charset="0"/>
              </a:defRPr>
            </a:lvl1pPr>
            <a:lvl2pPr marL="742950" indent="-285750">
              <a:defRPr sz="2200">
                <a:solidFill>
                  <a:schemeClr val="tx1"/>
                </a:solidFill>
                <a:latin typeface="Arial" panose="020B0604020202020204" pitchFamily="34" charset="0"/>
                <a:cs typeface="Arial" panose="020B0604020202020204" pitchFamily="34" charset="0"/>
              </a:defRPr>
            </a:lvl2pPr>
            <a:lvl3pPr marL="1143000" indent="-228600">
              <a:defRPr sz="2200">
                <a:solidFill>
                  <a:schemeClr val="tx1"/>
                </a:solidFill>
                <a:latin typeface="Arial" panose="020B0604020202020204" pitchFamily="34" charset="0"/>
                <a:cs typeface="Arial" panose="020B0604020202020204" pitchFamily="34" charset="0"/>
              </a:defRPr>
            </a:lvl3pPr>
            <a:lvl4pPr marL="1600200" indent="-228600">
              <a:defRPr sz="2200">
                <a:solidFill>
                  <a:schemeClr val="tx1"/>
                </a:solidFill>
                <a:latin typeface="Arial" panose="020B0604020202020204" pitchFamily="34" charset="0"/>
                <a:cs typeface="Arial" panose="020B0604020202020204" pitchFamily="34" charset="0"/>
              </a:defRPr>
            </a:lvl4pPr>
            <a:lvl5pPr marL="2057400" indent="-228600">
              <a:defRPr sz="2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9pPr>
          </a:lstStyle>
          <a:p>
            <a:pPr algn="r" eaLnBrk="1" fontAlgn="auto" hangingPunct="1">
              <a:spcBef>
                <a:spcPts val="0"/>
              </a:spcBef>
              <a:spcAft>
                <a:spcPts val="0"/>
              </a:spcAft>
              <a:defRPr/>
            </a:pPr>
            <a:endParaRPr lang="en-AU" sz="1400" b="1" dirty="0">
              <a:solidFill>
                <a:srgbClr val="000000"/>
              </a:solidFill>
            </a:endParaRPr>
          </a:p>
        </p:txBody>
      </p:sp>
      <p:sp>
        <p:nvSpPr>
          <p:cNvPr id="3" name="Slayt Numarası Yer Tutucusu 5">
            <a:extLst>
              <a:ext uri="{FF2B5EF4-FFF2-40B4-BE49-F238E27FC236}">
                <a16:creationId xmlns:a16="http://schemas.microsoft.com/office/drawing/2014/main" id="{EC72E232-542A-43D7-273A-DEBBC3735236}"/>
              </a:ext>
            </a:extLst>
          </p:cNvPr>
          <p:cNvSpPr>
            <a:spLocks noGrp="1"/>
          </p:cNvSpPr>
          <p:nvPr>
            <p:ph type="sldNum" sz="quarter" idx="10"/>
          </p:nvPr>
        </p:nvSpPr>
        <p:spPr/>
        <p:txBody>
          <a:bodyPr/>
          <a:lstStyle>
            <a:lvl1pPr>
              <a:defRPr>
                <a:latin typeface="Arial" panose="020B0604020202020204" pitchFamily="34" charset="0"/>
              </a:defRPr>
            </a:lvl1pPr>
          </a:lstStyle>
          <a:p>
            <a:fld id="{1F78DDFD-F41A-4C76-A3EB-925CD32324B4}" type="slidenum">
              <a:rPr lang="tr-TR" altLang="tr-TR"/>
              <a:pPr/>
              <a:t>‹#›</a:t>
            </a:fld>
            <a:r>
              <a:rPr lang="tr-TR" altLang="tr-TR"/>
              <a:t>73</a:t>
            </a:r>
          </a:p>
        </p:txBody>
      </p:sp>
    </p:spTree>
    <p:extLst>
      <p:ext uri="{BB962C8B-B14F-4D97-AF65-F5344CB8AC3E}">
        <p14:creationId xmlns:p14="http://schemas.microsoft.com/office/powerpoint/2010/main" val="250091498"/>
      </p:ext>
    </p:extLst>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B6CA640A-3860-DA8B-B3A5-4CD980156CE5}"/>
              </a:ext>
            </a:extLst>
          </p:cNvPr>
          <p:cNvSpPr>
            <a:spLocks noGrp="1"/>
          </p:cNvSpPr>
          <p:nvPr>
            <p:ph type="sldNum" sz="quarter" idx="10"/>
          </p:nvPr>
        </p:nvSpPr>
        <p:spPr/>
        <p:txBody>
          <a:bodyPr/>
          <a:lstStyle>
            <a:lvl1pPr>
              <a:defRPr>
                <a:latin typeface="Arial" panose="020B0604020202020204" pitchFamily="34" charset="0"/>
              </a:defRPr>
            </a:lvl1pPr>
          </a:lstStyle>
          <a:p>
            <a:fld id="{FB422A75-4F25-4EC0-A400-6233AE33B3DC}" type="slidenum">
              <a:rPr lang="tr-TR" altLang="tr-TR"/>
              <a:pPr/>
              <a:t>‹#›</a:t>
            </a:fld>
            <a:r>
              <a:rPr lang="tr-TR" altLang="tr-TR"/>
              <a:t>73</a:t>
            </a:r>
          </a:p>
        </p:txBody>
      </p:sp>
    </p:spTree>
    <p:extLst>
      <p:ext uri="{BB962C8B-B14F-4D97-AF65-F5344CB8AC3E}">
        <p14:creationId xmlns:p14="http://schemas.microsoft.com/office/powerpoint/2010/main" val="3266825526"/>
      </p:ext>
    </p:extLst>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8AB1AFA8-A7A6-A398-5C33-48D4880B03A4}"/>
              </a:ext>
            </a:extLst>
          </p:cNvPr>
          <p:cNvSpPr>
            <a:spLocks noGrp="1"/>
          </p:cNvSpPr>
          <p:nvPr>
            <p:ph type="sldNum" sz="quarter" idx="10"/>
          </p:nvPr>
        </p:nvSpPr>
        <p:spPr/>
        <p:txBody>
          <a:bodyPr/>
          <a:lstStyle>
            <a:lvl1pPr>
              <a:defRPr>
                <a:latin typeface="Arial" panose="020B0604020202020204" pitchFamily="34" charset="0"/>
              </a:defRPr>
            </a:lvl1pPr>
          </a:lstStyle>
          <a:p>
            <a:fld id="{36852A1E-9062-41C7-B42C-048EDD139529}" type="slidenum">
              <a:rPr lang="tr-TR" altLang="tr-TR"/>
              <a:pPr/>
              <a:t>‹#›</a:t>
            </a:fld>
            <a:r>
              <a:rPr lang="tr-TR" altLang="tr-TR"/>
              <a:t>73</a:t>
            </a:r>
          </a:p>
        </p:txBody>
      </p:sp>
    </p:spTree>
    <p:extLst>
      <p:ext uri="{BB962C8B-B14F-4D97-AF65-F5344CB8AC3E}">
        <p14:creationId xmlns:p14="http://schemas.microsoft.com/office/powerpoint/2010/main" val="3936125"/>
      </p:ext>
    </p:extLst>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5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1BE2C719-5083-C1B1-F937-875FCACB5B6D}"/>
              </a:ext>
            </a:extLst>
          </p:cNvPr>
          <p:cNvSpPr>
            <a:spLocks noGrp="1"/>
          </p:cNvSpPr>
          <p:nvPr>
            <p:ph type="sldNum" sz="quarter" idx="10"/>
          </p:nvPr>
        </p:nvSpPr>
        <p:spPr/>
        <p:txBody>
          <a:bodyPr/>
          <a:lstStyle>
            <a:lvl1pPr>
              <a:defRPr>
                <a:latin typeface="Arial" panose="020B0604020202020204" pitchFamily="34" charset="0"/>
              </a:defRPr>
            </a:lvl1pPr>
          </a:lstStyle>
          <a:p>
            <a:fld id="{D8BD931A-4EDB-468B-901D-B799F4A75219}" type="slidenum">
              <a:rPr lang="tr-TR" altLang="tr-TR"/>
              <a:pPr/>
              <a:t>‹#›</a:t>
            </a:fld>
            <a:r>
              <a:rPr lang="tr-TR" altLang="tr-TR"/>
              <a:t>73</a:t>
            </a:r>
          </a:p>
        </p:txBody>
      </p:sp>
    </p:spTree>
    <p:extLst>
      <p:ext uri="{BB962C8B-B14F-4D97-AF65-F5344CB8AC3E}">
        <p14:creationId xmlns:p14="http://schemas.microsoft.com/office/powerpoint/2010/main" val="66939864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theme" Target="../theme/theme3.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Başlık Yer Tutucusu">
            <a:extLst>
              <a:ext uri="{FF2B5EF4-FFF2-40B4-BE49-F238E27FC236}">
                <a16:creationId xmlns:a16="http://schemas.microsoft.com/office/drawing/2014/main" id="{D35DE510-8673-0427-306E-3EF470C7131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a:t>Asıl başlık stili için tıklatın</a:t>
            </a:r>
          </a:p>
        </p:txBody>
      </p:sp>
      <p:sp>
        <p:nvSpPr>
          <p:cNvPr id="1027" name="2 Metin Yer Tutucusu">
            <a:extLst>
              <a:ext uri="{FF2B5EF4-FFF2-40B4-BE49-F238E27FC236}">
                <a16:creationId xmlns:a16="http://schemas.microsoft.com/office/drawing/2014/main" id="{B1261FCF-32E7-98A6-01B3-53B90D321C7E}"/>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a:t>Asıl metin stillerini düzenlemek için tıklatın</a:t>
            </a:r>
          </a:p>
          <a:p>
            <a:pPr lvl="1"/>
            <a:r>
              <a:rPr lang="tr-TR" altLang="tr-TR"/>
              <a:t>İkinci düzey</a:t>
            </a:r>
          </a:p>
          <a:p>
            <a:pPr lvl="2"/>
            <a:r>
              <a:rPr lang="tr-TR" altLang="tr-TR"/>
              <a:t>Üçüncü düzey</a:t>
            </a:r>
          </a:p>
          <a:p>
            <a:pPr lvl="3"/>
            <a:r>
              <a:rPr lang="tr-TR" altLang="tr-TR"/>
              <a:t>Dördüncü düzey</a:t>
            </a:r>
          </a:p>
          <a:p>
            <a:pPr lvl="4"/>
            <a:r>
              <a:rPr lang="tr-TR" altLang="tr-TR"/>
              <a:t>Beşinci düzey</a:t>
            </a:r>
          </a:p>
        </p:txBody>
      </p:sp>
      <p:sp>
        <p:nvSpPr>
          <p:cNvPr id="4" name="3 Veri Yer Tutucusu">
            <a:extLst>
              <a:ext uri="{FF2B5EF4-FFF2-40B4-BE49-F238E27FC236}">
                <a16:creationId xmlns:a16="http://schemas.microsoft.com/office/drawing/2014/main" id="{0B1DC83D-C83B-BBA8-E876-3B195166E3CC}"/>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cs typeface="+mn-cs"/>
              </a:defRPr>
            </a:lvl1pPr>
          </a:lstStyle>
          <a:p>
            <a:pPr>
              <a:defRPr/>
            </a:pPr>
            <a:fld id="{9A36EB20-3670-4AD0-8A30-4D4B5D0E57AD}" type="datetimeFigureOut">
              <a:rPr lang="tr-TR"/>
              <a:pPr>
                <a:defRPr/>
              </a:pPr>
              <a:t>31.12.2025</a:t>
            </a:fld>
            <a:endParaRPr lang="tr-TR"/>
          </a:p>
        </p:txBody>
      </p:sp>
      <p:sp>
        <p:nvSpPr>
          <p:cNvPr id="5" name="4 Altbilgi Yer Tutucusu">
            <a:extLst>
              <a:ext uri="{FF2B5EF4-FFF2-40B4-BE49-F238E27FC236}">
                <a16:creationId xmlns:a16="http://schemas.microsoft.com/office/drawing/2014/main" id="{3F0B3BDA-1EAC-7EC9-88E6-2F31D6DDB8D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cs typeface="+mn-cs"/>
              </a:defRPr>
            </a:lvl1pPr>
          </a:lstStyle>
          <a:p>
            <a:pPr>
              <a:defRPr/>
            </a:pPr>
            <a:endParaRPr lang="tr-TR"/>
          </a:p>
        </p:txBody>
      </p:sp>
      <p:sp>
        <p:nvSpPr>
          <p:cNvPr id="6" name="5 Slayt Numarası Yer Tutucusu">
            <a:extLst>
              <a:ext uri="{FF2B5EF4-FFF2-40B4-BE49-F238E27FC236}">
                <a16:creationId xmlns:a16="http://schemas.microsoft.com/office/drawing/2014/main" id="{A230F280-E457-5297-BB49-B7E432239C76}"/>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a:solidFill>
                  <a:srgbClr val="898989"/>
                </a:solidFill>
              </a:defRPr>
            </a:lvl1pPr>
          </a:lstStyle>
          <a:p>
            <a:fld id="{175370AF-D3FF-4AE3-9A3A-BC874C4730A2}" type="slidenum">
              <a:rPr lang="tr-TR" altLang="tr-TR"/>
              <a:pPr/>
              <a:t>‹#›</a:t>
            </a:fld>
            <a:endParaRPr lang="tr-TR" altLang="tr-TR"/>
          </a:p>
        </p:txBody>
      </p:sp>
      <p:sp>
        <p:nvSpPr>
          <p:cNvPr id="7" name="Rectangle 72">
            <a:extLst>
              <a:ext uri="{FF2B5EF4-FFF2-40B4-BE49-F238E27FC236}">
                <a16:creationId xmlns:a16="http://schemas.microsoft.com/office/drawing/2014/main" id="{32645F07-78C7-DD2E-2811-CEC9F5CF4E98}"/>
              </a:ext>
            </a:extLst>
          </p:cNvPr>
          <p:cNvSpPr txBox="1">
            <a:spLocks noGrp="1" noChangeArrowheads="1"/>
          </p:cNvSpPr>
          <p:nvPr userDrawn="1"/>
        </p:nvSpPr>
        <p:spPr bwMode="auto">
          <a:xfrm>
            <a:off x="7216775" y="6500813"/>
            <a:ext cx="1905000" cy="457200"/>
          </a:xfrm>
          <a:prstGeom prst="rect">
            <a:avLst/>
          </a:prstGeom>
          <a:noFill/>
          <a:ln>
            <a:noFill/>
          </a:ln>
        </p:spPr>
        <p:txBody>
          <a:bodyPr wrap="none" lIns="92075" tIns="46038" rIns="92075" bIns="46038" anchor="ct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a:fld id="{275DE6B3-41F8-474E-AB47-38B6FD993105}" type="slidenum">
              <a:rPr lang="en-AU" altLang="tr-TR" sz="1400" b="1"/>
              <a:pPr algn="r"/>
              <a:t>‹#›</a:t>
            </a:fld>
            <a:r>
              <a:rPr lang="tr-TR" altLang="tr-TR" sz="1400" b="1"/>
              <a:t>/38</a:t>
            </a:r>
            <a:endParaRPr lang="en-AU" altLang="tr-TR" sz="1400" b="1"/>
          </a:p>
        </p:txBody>
      </p:sp>
    </p:spTree>
  </p:cSld>
  <p:clrMap bg1="lt1" tx1="dk1" bg2="lt2" tx2="dk2" accent1="accent1" accent2="accent2" accent3="accent3" accent4="accent4" accent5="accent5" accent6="accent6" hlink="hlink" folHlink="folHlink"/>
  <p:sldLayoutIdLst>
    <p:sldLayoutId id="2147485052" r:id="rId1"/>
    <p:sldLayoutId id="2147485061" r:id="rId2"/>
    <p:sldLayoutId id="2147485053" r:id="rId3"/>
    <p:sldLayoutId id="2147485054" r:id="rId4"/>
    <p:sldLayoutId id="2147485055" r:id="rId5"/>
    <p:sldLayoutId id="2147485056" r:id="rId6"/>
    <p:sldLayoutId id="2147485062" r:id="rId7"/>
    <p:sldLayoutId id="2147485057" r:id="rId8"/>
    <p:sldLayoutId id="2147485058" r:id="rId9"/>
    <p:sldLayoutId id="2147485059" r:id="rId10"/>
    <p:sldLayoutId id="2147485060"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Başlık Yer Tutucusu 1">
            <a:extLst>
              <a:ext uri="{FF2B5EF4-FFF2-40B4-BE49-F238E27FC236}">
                <a16:creationId xmlns:a16="http://schemas.microsoft.com/office/drawing/2014/main" id="{DAFC49EF-BB82-75AE-5823-51927E014E4A}"/>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a:t>Asıl başlık stili için tıklatın</a:t>
            </a:r>
          </a:p>
        </p:txBody>
      </p:sp>
      <p:sp>
        <p:nvSpPr>
          <p:cNvPr id="2051" name="Metin Yer Tutucusu 2">
            <a:extLst>
              <a:ext uri="{FF2B5EF4-FFF2-40B4-BE49-F238E27FC236}">
                <a16:creationId xmlns:a16="http://schemas.microsoft.com/office/drawing/2014/main" id="{F4FB7DDA-1851-18E2-9A37-5EDE41B24D8E}"/>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a:t>Asıl metin stillerini düzenlemek için tıklatın</a:t>
            </a:r>
          </a:p>
          <a:p>
            <a:pPr lvl="1"/>
            <a:r>
              <a:rPr lang="tr-TR" altLang="tr-TR"/>
              <a:t>İkinci düzey</a:t>
            </a:r>
          </a:p>
          <a:p>
            <a:pPr lvl="2"/>
            <a:r>
              <a:rPr lang="tr-TR" altLang="tr-TR"/>
              <a:t>Üçüncü düzey</a:t>
            </a:r>
          </a:p>
          <a:p>
            <a:pPr lvl="3"/>
            <a:r>
              <a:rPr lang="tr-TR" altLang="tr-TR"/>
              <a:t>Dördüncü düzey</a:t>
            </a:r>
          </a:p>
          <a:p>
            <a:pPr lvl="4"/>
            <a:r>
              <a:rPr lang="tr-TR" altLang="tr-TR"/>
              <a:t>Beşinci düzey</a:t>
            </a:r>
          </a:p>
        </p:txBody>
      </p:sp>
      <p:sp>
        <p:nvSpPr>
          <p:cNvPr id="4" name="Veri Yer Tutucusu 3">
            <a:extLst>
              <a:ext uri="{FF2B5EF4-FFF2-40B4-BE49-F238E27FC236}">
                <a16:creationId xmlns:a16="http://schemas.microsoft.com/office/drawing/2014/main" id="{E0ADA66B-CC8A-F980-0F5B-46EE35E7CA49}"/>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cs typeface="+mn-cs"/>
              </a:defRPr>
            </a:lvl1pPr>
          </a:lstStyle>
          <a:p>
            <a:pPr>
              <a:defRPr/>
            </a:pPr>
            <a:fld id="{4C38A5B0-7836-4729-8C80-61D68B1F17A2}" type="datetime1">
              <a:rPr lang="tr-TR"/>
              <a:pPr>
                <a:defRPr/>
              </a:pPr>
              <a:t>31.12.2025</a:t>
            </a:fld>
            <a:endParaRPr lang="tr-TR"/>
          </a:p>
        </p:txBody>
      </p:sp>
      <p:sp>
        <p:nvSpPr>
          <p:cNvPr id="5" name="Altbilgi Yer Tutucusu 4">
            <a:extLst>
              <a:ext uri="{FF2B5EF4-FFF2-40B4-BE49-F238E27FC236}">
                <a16:creationId xmlns:a16="http://schemas.microsoft.com/office/drawing/2014/main" id="{FA900382-E831-57CE-AF93-3ED16768221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cs typeface="+mn-cs"/>
              </a:defRPr>
            </a:lvl1pPr>
          </a:lstStyle>
          <a:p>
            <a:pPr>
              <a:defRPr/>
            </a:pPr>
            <a:endParaRPr lang="tr-TR"/>
          </a:p>
        </p:txBody>
      </p:sp>
      <p:sp>
        <p:nvSpPr>
          <p:cNvPr id="6" name="Slayt Numarası Yer Tutucusu 5">
            <a:extLst>
              <a:ext uri="{FF2B5EF4-FFF2-40B4-BE49-F238E27FC236}">
                <a16:creationId xmlns:a16="http://schemas.microsoft.com/office/drawing/2014/main" id="{6D88CE41-48BE-A357-CD6B-EF4A0CAC4D14}"/>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a:solidFill>
                  <a:srgbClr val="898989"/>
                </a:solidFill>
                <a:latin typeface="Calibri" panose="020F0502020204030204" pitchFamily="34" charset="0"/>
              </a:defRPr>
            </a:lvl1pPr>
          </a:lstStyle>
          <a:p>
            <a:fld id="{82DD21DA-5D77-4414-B44B-4E934CE19C98}" type="slidenum">
              <a:rPr lang="tr-TR" altLang="tr-TR"/>
              <a:pPr/>
              <a:t>‹#›</a:t>
            </a:fld>
            <a:r>
              <a:rPr lang="tr-TR" altLang="tr-TR"/>
              <a:t>73</a:t>
            </a:r>
          </a:p>
        </p:txBody>
      </p:sp>
    </p:spTree>
  </p:cSld>
  <p:clrMap bg1="lt1" tx1="dk1" bg2="lt2" tx2="dk2" accent1="accent1" accent2="accent2" accent3="accent3" accent4="accent4" accent5="accent5" accent6="accent6" hlink="hlink" folHlink="folHlink"/>
  <p:sldLayoutIdLst>
    <p:sldLayoutId id="2147485063" r:id="rId1"/>
    <p:sldLayoutId id="2147485064" r:id="rId2"/>
    <p:sldLayoutId id="2147485065" r:id="rId3"/>
    <p:sldLayoutId id="2147485066" r:id="rId4"/>
    <p:sldLayoutId id="2147485067" r:id="rId5"/>
    <p:sldLayoutId id="2147485068" r:id="rId6"/>
    <p:sldLayoutId id="2147485069" r:id="rId7"/>
    <p:sldLayoutId id="2147485070" r:id="rId8"/>
    <p:sldLayoutId id="2147485071" r:id="rId9"/>
    <p:sldLayoutId id="2147485072" r:id="rId10"/>
    <p:sldLayoutId id="2147485073" r:id="rId11"/>
    <p:sldLayoutId id="2147485074" r:id="rId12"/>
    <p:sldLayoutId id="2147485075" r:id="rId13"/>
    <p:sldLayoutId id="2147485076" r:id="rId14"/>
    <p:sldLayoutId id="2147485077" r:id="rId15"/>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Başlık Yer Tutucusu 1">
            <a:extLst>
              <a:ext uri="{FF2B5EF4-FFF2-40B4-BE49-F238E27FC236}">
                <a16:creationId xmlns:a16="http://schemas.microsoft.com/office/drawing/2014/main" id="{BE455AB6-A01A-6193-9D8C-5CE4FE7F9657}"/>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a:t>Asıl başlık stili için tıklatın</a:t>
            </a:r>
          </a:p>
        </p:txBody>
      </p:sp>
      <p:sp>
        <p:nvSpPr>
          <p:cNvPr id="3075" name="Metin Yer Tutucusu 2">
            <a:extLst>
              <a:ext uri="{FF2B5EF4-FFF2-40B4-BE49-F238E27FC236}">
                <a16:creationId xmlns:a16="http://schemas.microsoft.com/office/drawing/2014/main" id="{045E147E-5832-89F8-05E9-D4AB0252B335}"/>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a:t>Asıl metin stillerini düzenlemek için tıklatın</a:t>
            </a:r>
          </a:p>
          <a:p>
            <a:pPr lvl="1"/>
            <a:r>
              <a:rPr lang="tr-TR" altLang="tr-TR"/>
              <a:t>İkinci düzey</a:t>
            </a:r>
          </a:p>
          <a:p>
            <a:pPr lvl="2"/>
            <a:r>
              <a:rPr lang="tr-TR" altLang="tr-TR"/>
              <a:t>Üçüncü düzey</a:t>
            </a:r>
          </a:p>
          <a:p>
            <a:pPr lvl="3"/>
            <a:r>
              <a:rPr lang="tr-TR" altLang="tr-TR"/>
              <a:t>Dördüncü düzey</a:t>
            </a:r>
          </a:p>
          <a:p>
            <a:pPr lvl="4"/>
            <a:r>
              <a:rPr lang="tr-TR" altLang="tr-TR"/>
              <a:t>Beşinci düzey</a:t>
            </a:r>
          </a:p>
        </p:txBody>
      </p:sp>
      <p:sp>
        <p:nvSpPr>
          <p:cNvPr id="4" name="Veri Yer Tutucusu 3">
            <a:extLst>
              <a:ext uri="{FF2B5EF4-FFF2-40B4-BE49-F238E27FC236}">
                <a16:creationId xmlns:a16="http://schemas.microsoft.com/office/drawing/2014/main" id="{987FE8CC-81A7-A894-C889-491AB9F3F38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cs typeface="+mn-cs"/>
              </a:defRPr>
            </a:lvl1pPr>
          </a:lstStyle>
          <a:p>
            <a:pPr>
              <a:defRPr/>
            </a:pPr>
            <a:fld id="{4C38A5B0-7836-4729-8C80-61D68B1F17A2}" type="datetime1">
              <a:rPr lang="tr-TR"/>
              <a:pPr>
                <a:defRPr/>
              </a:pPr>
              <a:t>31.12.2025</a:t>
            </a:fld>
            <a:endParaRPr lang="tr-TR"/>
          </a:p>
        </p:txBody>
      </p:sp>
      <p:sp>
        <p:nvSpPr>
          <p:cNvPr id="5" name="Altbilgi Yer Tutucusu 4">
            <a:extLst>
              <a:ext uri="{FF2B5EF4-FFF2-40B4-BE49-F238E27FC236}">
                <a16:creationId xmlns:a16="http://schemas.microsoft.com/office/drawing/2014/main" id="{817BB800-8CEE-A69F-C5B4-0DDF0FE952D5}"/>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cs typeface="+mn-cs"/>
              </a:defRPr>
            </a:lvl1pPr>
          </a:lstStyle>
          <a:p>
            <a:pPr>
              <a:defRPr/>
            </a:pPr>
            <a:endParaRPr lang="tr-TR"/>
          </a:p>
        </p:txBody>
      </p:sp>
      <p:sp>
        <p:nvSpPr>
          <p:cNvPr id="6" name="Slayt Numarası Yer Tutucusu 5">
            <a:extLst>
              <a:ext uri="{FF2B5EF4-FFF2-40B4-BE49-F238E27FC236}">
                <a16:creationId xmlns:a16="http://schemas.microsoft.com/office/drawing/2014/main" id="{A1D3C74C-E2BC-37B9-7644-E153DC7B5F54}"/>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a:solidFill>
                  <a:srgbClr val="898989"/>
                </a:solidFill>
                <a:latin typeface="Calibri" panose="020F0502020204030204" pitchFamily="34" charset="0"/>
              </a:defRPr>
            </a:lvl1pPr>
          </a:lstStyle>
          <a:p>
            <a:fld id="{C5AD75CD-DB42-496F-8E1F-BF499E662D33}" type="slidenum">
              <a:rPr lang="tr-TR" altLang="tr-TR"/>
              <a:pPr/>
              <a:t>‹#›</a:t>
            </a:fld>
            <a:r>
              <a:rPr lang="tr-TR" altLang="tr-TR"/>
              <a:t>73</a:t>
            </a:r>
          </a:p>
        </p:txBody>
      </p:sp>
    </p:spTree>
  </p:cSld>
  <p:clrMap bg1="lt1" tx1="dk1" bg2="lt2" tx2="dk2" accent1="accent1" accent2="accent2" accent3="accent3" accent4="accent4" accent5="accent5" accent6="accent6" hlink="hlink" folHlink="folHlink"/>
  <p:sldLayoutIdLst>
    <p:sldLayoutId id="2147485078" r:id="rId1"/>
    <p:sldLayoutId id="2147485079" r:id="rId2"/>
    <p:sldLayoutId id="2147485080" r:id="rId3"/>
    <p:sldLayoutId id="2147485081" r:id="rId4"/>
    <p:sldLayoutId id="2147485082" r:id="rId5"/>
    <p:sldLayoutId id="2147485083" r:id="rId6"/>
    <p:sldLayoutId id="2147485084" r:id="rId7"/>
    <p:sldLayoutId id="2147485085" r:id="rId8"/>
    <p:sldLayoutId id="2147485086" r:id="rId9"/>
    <p:sldLayoutId id="2147485087" r:id="rId10"/>
    <p:sldLayoutId id="2147485088" r:id="rId11"/>
    <p:sldLayoutId id="2147485089" r:id="rId12"/>
    <p:sldLayoutId id="2147485090" r:id="rId13"/>
    <p:sldLayoutId id="2147485091" r:id="rId14"/>
    <p:sldLayoutId id="2147485092" r:id="rId15"/>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8.xml"/><Relationship Id="rId4" Type="http://schemas.openxmlformats.org/officeDocument/2006/relationships/image" Target="../media/image2.gif"/></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Text Box 3">
            <a:extLst>
              <a:ext uri="{FF2B5EF4-FFF2-40B4-BE49-F238E27FC236}">
                <a16:creationId xmlns:a16="http://schemas.microsoft.com/office/drawing/2014/main" id="{E53B87CD-8046-CDAF-3821-D8185ED194FA}"/>
              </a:ext>
            </a:extLst>
          </p:cNvPr>
          <p:cNvSpPr txBox="1">
            <a:spLocks noChangeArrowheads="1"/>
          </p:cNvSpPr>
          <p:nvPr/>
        </p:nvSpPr>
        <p:spPr bwMode="auto">
          <a:xfrm>
            <a:off x="395288" y="260350"/>
            <a:ext cx="82804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90000"/>
              </a:lnSpc>
              <a:spcBef>
                <a:spcPct val="50000"/>
              </a:spcBef>
            </a:pPr>
            <a:r>
              <a:rPr lang="tr-TR" altLang="tr-TR" sz="3600" b="1">
                <a:solidFill>
                  <a:schemeClr val="tx1"/>
                </a:solidFill>
                <a:latin typeface="Times New Roman" panose="02020603050405020304" pitchFamily="18" charset="0"/>
                <a:cs typeface="Times New Roman" panose="02020603050405020304" pitchFamily="18" charset="0"/>
              </a:rPr>
              <a:t>TÜRK SİLAHLI KUVVETLERİ EĞİTİM VAKFI</a:t>
            </a:r>
          </a:p>
        </p:txBody>
      </p:sp>
      <p:pic>
        <p:nvPicPr>
          <p:cNvPr id="36867" name="Picture 7" descr="C:\Users\hp\Desktop\TSKEV logo.png">
            <a:extLst>
              <a:ext uri="{FF2B5EF4-FFF2-40B4-BE49-F238E27FC236}">
                <a16:creationId xmlns:a16="http://schemas.microsoft.com/office/drawing/2014/main" id="{CEBB0AE8-FC69-C723-3753-19BEE5BFA2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8125" y="1628775"/>
            <a:ext cx="3162300" cy="415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over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5">
            <a:extLst>
              <a:ext uri="{FF2B5EF4-FFF2-40B4-BE49-F238E27FC236}">
                <a16:creationId xmlns:a16="http://schemas.microsoft.com/office/drawing/2014/main" id="{3E9CC49F-866C-99E2-3305-899C1BDB0802}"/>
              </a:ext>
            </a:extLst>
          </p:cNvPr>
          <p:cNvSpPr txBox="1">
            <a:spLocks noChangeArrowheads="1"/>
          </p:cNvSpPr>
          <p:nvPr/>
        </p:nvSpPr>
        <p:spPr bwMode="auto">
          <a:xfrm>
            <a:off x="755650" y="1501775"/>
            <a:ext cx="777716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spcBef>
                <a:spcPct val="50000"/>
              </a:spcBef>
            </a:pPr>
            <a:endParaRPr lang="tr-TR" altLang="tr-TR" sz="3400">
              <a:solidFill>
                <a:schemeClr val="tx1"/>
              </a:solidFill>
            </a:endParaRPr>
          </a:p>
        </p:txBody>
      </p:sp>
      <p:sp>
        <p:nvSpPr>
          <p:cNvPr id="37891" name="Text Box 33">
            <a:extLst>
              <a:ext uri="{FF2B5EF4-FFF2-40B4-BE49-F238E27FC236}">
                <a16:creationId xmlns:a16="http://schemas.microsoft.com/office/drawing/2014/main" id="{6EFDB966-BF91-E747-60E7-222AF6571CFB}"/>
              </a:ext>
            </a:extLst>
          </p:cNvPr>
          <p:cNvSpPr txBox="1">
            <a:spLocks noChangeArrowheads="1"/>
          </p:cNvSpPr>
          <p:nvPr/>
        </p:nvSpPr>
        <p:spPr bwMode="auto">
          <a:xfrm>
            <a:off x="611188" y="981075"/>
            <a:ext cx="7993062"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nSpc>
                <a:spcPct val="150000"/>
              </a:lnSpc>
              <a:buClr>
                <a:srgbClr val="0070C0"/>
              </a:buClr>
              <a:buFont typeface="Wingdings" panose="05000000000000000000" pitchFamily="2" charset="2"/>
              <a:buChar char="v"/>
            </a:pPr>
            <a:r>
              <a:rPr lang="tr-TR" altLang="tr-TR" sz="2800" b="1">
                <a:latin typeface="Times New Roman" panose="02020603050405020304" pitchFamily="18" charset="0"/>
                <a:cs typeface="Times New Roman" panose="02020603050405020304" pitchFamily="18" charset="0"/>
              </a:rPr>
              <a:t> </a:t>
            </a:r>
            <a:r>
              <a:rPr lang="tr-TR" altLang="tr-TR" sz="2800" b="1">
                <a:solidFill>
                  <a:schemeClr val="tx1"/>
                </a:solidFill>
                <a:latin typeface="Times New Roman" panose="02020603050405020304" pitchFamily="18" charset="0"/>
                <a:cs typeface="Times New Roman" panose="02020603050405020304" pitchFamily="18" charset="0"/>
              </a:rPr>
              <a:t>Vakfın Tarihçesi, Amacı ve Organları, </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Öğrenci Yurtları ve Yararlanma Esasları,</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Öğrenci Aidatları ve Yurt Ücretleri,</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Yurtlara Müracaat ve Kabul Esasları,</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Öğrencilere Yurtlarda Sunulan İmkanlar,</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Burslar ve Burs Verilme Esasları,</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Bağış Esasları,</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Vakfın Hedefleri,</a:t>
            </a:r>
          </a:p>
          <a:p>
            <a:pPr>
              <a:lnSpc>
                <a:spcPct val="150000"/>
              </a:lnSpc>
              <a:buClr>
                <a:srgbClr val="0070C0"/>
              </a:buClr>
              <a:buFont typeface="Wingdings" panose="05000000000000000000" pitchFamily="2" charset="2"/>
              <a:buChar char="v"/>
            </a:pPr>
            <a:r>
              <a:rPr lang="tr-TR" altLang="tr-TR" sz="2800" b="1">
                <a:solidFill>
                  <a:schemeClr val="tx1"/>
                </a:solidFill>
                <a:latin typeface="Times New Roman" panose="02020603050405020304" pitchFamily="18" charset="0"/>
                <a:cs typeface="Times New Roman" panose="02020603050405020304" pitchFamily="18" charset="0"/>
              </a:rPr>
              <a:t> Sonuç.</a:t>
            </a:r>
          </a:p>
        </p:txBody>
      </p:sp>
      <p:grpSp>
        <p:nvGrpSpPr>
          <p:cNvPr id="37892" name="Group 9">
            <a:extLst>
              <a:ext uri="{FF2B5EF4-FFF2-40B4-BE49-F238E27FC236}">
                <a16:creationId xmlns:a16="http://schemas.microsoft.com/office/drawing/2014/main" id="{6E05D202-0833-6502-82CB-AFD1FAEB01CC}"/>
              </a:ext>
            </a:extLst>
          </p:cNvPr>
          <p:cNvGrpSpPr>
            <a:grpSpLocks/>
          </p:cNvGrpSpPr>
          <p:nvPr/>
        </p:nvGrpSpPr>
        <p:grpSpPr bwMode="auto">
          <a:xfrm>
            <a:off x="1116013" y="44450"/>
            <a:ext cx="7848600" cy="863600"/>
            <a:chOff x="703" y="28"/>
            <a:chExt cx="4944" cy="544"/>
          </a:xfrm>
        </p:grpSpPr>
        <p:sp>
          <p:nvSpPr>
            <p:cNvPr id="37894" name="Rectangle 10">
              <a:extLst>
                <a:ext uri="{FF2B5EF4-FFF2-40B4-BE49-F238E27FC236}">
                  <a16:creationId xmlns:a16="http://schemas.microsoft.com/office/drawing/2014/main" id="{3E8740EA-92CE-FF32-1FAA-AD9EAEECFA5D}"/>
                </a:ext>
              </a:extLst>
            </p:cNvPr>
            <p:cNvSpPr>
              <a:spLocks noChangeArrowheads="1"/>
            </p:cNvSpPr>
            <p:nvPr/>
          </p:nvSpPr>
          <p:spPr bwMode="auto">
            <a:xfrm>
              <a:off x="703" y="28"/>
              <a:ext cx="4218" cy="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eaLnBrk="1" hangingPunct="1">
                <a:lnSpc>
                  <a:spcPct val="120000"/>
                </a:lnSpc>
                <a:spcBef>
                  <a:spcPct val="50000"/>
                </a:spcBef>
              </a:pPr>
              <a:r>
                <a:rPr lang="tr-TR" altLang="tr-TR" sz="3200" b="1">
                  <a:solidFill>
                    <a:srgbClr val="FFFF00"/>
                  </a:solidFill>
                  <a:latin typeface="Times New Roman" panose="02020603050405020304" pitchFamily="18" charset="0"/>
                  <a:cs typeface="Times New Roman" panose="02020603050405020304" pitchFamily="18" charset="0"/>
                </a:rPr>
                <a:t> </a:t>
              </a:r>
              <a:r>
                <a:rPr lang="tr-TR" altLang="tr-TR" sz="3200" b="1">
                  <a:solidFill>
                    <a:schemeClr val="tx1"/>
                  </a:solidFill>
                  <a:latin typeface="Times New Roman" panose="02020603050405020304" pitchFamily="18" charset="0"/>
                  <a:cs typeface="Times New Roman" panose="02020603050405020304" pitchFamily="18" charset="0"/>
                </a:rPr>
                <a:t>Takdim Planı</a:t>
              </a:r>
            </a:p>
          </p:txBody>
        </p:sp>
        <p:pic>
          <p:nvPicPr>
            <p:cNvPr id="37895" name="Picture 12" descr="TURK BAYRAĞI">
              <a:extLst>
                <a:ext uri="{FF2B5EF4-FFF2-40B4-BE49-F238E27FC236}">
                  <a16:creationId xmlns:a16="http://schemas.microsoft.com/office/drawing/2014/main" id="{1F1882A7-4CBE-A91C-5BDA-FE82F298E92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893" name="Picture 7" descr="C:\Users\hp\Desktop\TSKEV logo.png">
            <a:extLst>
              <a:ext uri="{FF2B5EF4-FFF2-40B4-BE49-F238E27FC236}">
                <a16:creationId xmlns:a16="http://schemas.microsoft.com/office/drawing/2014/main" id="{FA78ED0C-E76A-803F-6B55-7120CF2DC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22" name="Rectangle 2">
            <a:extLst>
              <a:ext uri="{FF2B5EF4-FFF2-40B4-BE49-F238E27FC236}">
                <a16:creationId xmlns:a16="http://schemas.microsoft.com/office/drawing/2014/main" id="{05D82072-CE90-609D-6EF0-0D9997BC087C}"/>
              </a:ext>
            </a:extLst>
          </p:cNvPr>
          <p:cNvSpPr>
            <a:spLocks noChangeArrowheads="1"/>
          </p:cNvSpPr>
          <p:nvPr/>
        </p:nvSpPr>
        <p:spPr bwMode="auto">
          <a:xfrm>
            <a:off x="179388" y="909638"/>
            <a:ext cx="8785225" cy="5688012"/>
          </a:xfrm>
          <a:prstGeom prst="rect">
            <a:avLst/>
          </a:prstGeom>
          <a:noFill/>
          <a:ln w="38100">
            <a:noFill/>
            <a:miter lim="800000"/>
            <a:headEnd/>
            <a:tailEnd/>
          </a:ln>
          <a:effectLst/>
        </p:spPr>
        <p:txBody>
          <a:bodyPr/>
          <a:lstStyle/>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p:txBody>
      </p:sp>
      <p:sp>
        <p:nvSpPr>
          <p:cNvPr id="38915" name="Text Box 3">
            <a:extLst>
              <a:ext uri="{FF2B5EF4-FFF2-40B4-BE49-F238E27FC236}">
                <a16:creationId xmlns:a16="http://schemas.microsoft.com/office/drawing/2014/main" id="{8625F9CF-23CA-D95E-5287-EAA8F66D012E}"/>
              </a:ext>
            </a:extLst>
          </p:cNvPr>
          <p:cNvSpPr txBox="1">
            <a:spLocks noChangeArrowheads="1"/>
          </p:cNvSpPr>
          <p:nvPr/>
        </p:nvSpPr>
        <p:spPr bwMode="auto">
          <a:xfrm>
            <a:off x="425450" y="1195388"/>
            <a:ext cx="8424863"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30000"/>
              </a:lnSpc>
            </a:pPr>
            <a:r>
              <a:rPr lang="tr-TR" altLang="tr-TR" sz="2400" b="1">
                <a:solidFill>
                  <a:schemeClr val="tx1"/>
                </a:solidFill>
                <a:latin typeface="Times New Roman" panose="02020603050405020304" pitchFamily="18" charset="0"/>
                <a:cs typeface="Times New Roman" panose="02020603050405020304" pitchFamily="18" charset="0"/>
              </a:rPr>
              <a:t>     Türk Silahlı Kuvvetleri Eğitim Vakfı zamanın Devlet Bakanı ve Milli Savunma Bakanı Vekili Şem’i ERGİN tarafından 16 MART 1957 tarihinde “Ordu Mensupları Çocuklarının Tahsiline Yardım Tesisi” adı ile kurulmuştur.</a:t>
            </a:r>
          </a:p>
        </p:txBody>
      </p:sp>
      <p:sp>
        <p:nvSpPr>
          <p:cNvPr id="38916" name="Rectangle 4">
            <a:extLst>
              <a:ext uri="{FF2B5EF4-FFF2-40B4-BE49-F238E27FC236}">
                <a16:creationId xmlns:a16="http://schemas.microsoft.com/office/drawing/2014/main" id="{A65B4FEC-A3D2-24AC-8225-A6648582BD07}"/>
              </a:ext>
            </a:extLst>
          </p:cNvPr>
          <p:cNvSpPr>
            <a:spLocks noChangeArrowheads="1"/>
          </p:cNvSpPr>
          <p:nvPr/>
        </p:nvSpPr>
        <p:spPr bwMode="auto">
          <a:xfrm>
            <a:off x="180975" y="355600"/>
            <a:ext cx="861060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2800" b="1">
              <a:solidFill>
                <a:schemeClr val="tx1"/>
              </a:solidFill>
              <a:latin typeface="Times New Roman" panose="02020603050405020304" pitchFamily="18" charset="0"/>
              <a:cs typeface="Times New Roman" panose="02020603050405020304" pitchFamily="18" charset="0"/>
            </a:endParaRPr>
          </a:p>
        </p:txBody>
      </p:sp>
      <p:sp>
        <p:nvSpPr>
          <p:cNvPr id="38917" name="Rectangle 5">
            <a:extLst>
              <a:ext uri="{FF2B5EF4-FFF2-40B4-BE49-F238E27FC236}">
                <a16:creationId xmlns:a16="http://schemas.microsoft.com/office/drawing/2014/main" id="{EBD73D49-3341-377C-8B89-D1AC76900B75}"/>
              </a:ext>
            </a:extLst>
          </p:cNvPr>
          <p:cNvSpPr>
            <a:spLocks noChangeArrowheads="1"/>
          </p:cNvSpPr>
          <p:nvPr/>
        </p:nvSpPr>
        <p:spPr bwMode="auto">
          <a:xfrm>
            <a:off x="157163" y="3754438"/>
            <a:ext cx="8659812"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185738">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30000"/>
              </a:lnSpc>
              <a:spcBef>
                <a:spcPct val="50000"/>
              </a:spcBef>
            </a:pPr>
            <a:r>
              <a:rPr lang="tr-TR" altLang="tr-TR" sz="2400" b="1">
                <a:solidFill>
                  <a:schemeClr val="tx1"/>
                </a:solidFill>
                <a:latin typeface="Times New Roman" panose="02020603050405020304" pitchFamily="18" charset="0"/>
                <a:cs typeface="Times New Roman" panose="02020603050405020304" pitchFamily="18" charset="0"/>
              </a:rPr>
              <a:t>    13 EKİM 1998 tarihinde yapılan senet değişikliği ile ismi “TSK Mensupları Çocuklarının Tahsiline Yardım Vakfı”, 21 MART 2006 tarihinde yapılan değişiklikle de bugün kullanılan “TSK Eğitim Vakfı” adını almıştır.</a:t>
            </a:r>
          </a:p>
        </p:txBody>
      </p:sp>
      <p:grpSp>
        <p:nvGrpSpPr>
          <p:cNvPr id="38918" name="Group 11">
            <a:extLst>
              <a:ext uri="{FF2B5EF4-FFF2-40B4-BE49-F238E27FC236}">
                <a16:creationId xmlns:a16="http://schemas.microsoft.com/office/drawing/2014/main" id="{40AA313A-AE42-C320-9E5E-ED5E05B7E855}"/>
              </a:ext>
            </a:extLst>
          </p:cNvPr>
          <p:cNvGrpSpPr>
            <a:grpSpLocks/>
          </p:cNvGrpSpPr>
          <p:nvPr/>
        </p:nvGrpSpPr>
        <p:grpSpPr bwMode="auto">
          <a:xfrm>
            <a:off x="1236663" y="44450"/>
            <a:ext cx="7620000" cy="817563"/>
            <a:chOff x="680" y="28"/>
            <a:chExt cx="4899" cy="499"/>
          </a:xfrm>
        </p:grpSpPr>
        <p:sp>
          <p:nvSpPr>
            <p:cNvPr id="38921" name="Rectangle 10">
              <a:extLst>
                <a:ext uri="{FF2B5EF4-FFF2-40B4-BE49-F238E27FC236}">
                  <a16:creationId xmlns:a16="http://schemas.microsoft.com/office/drawing/2014/main" id="{79DC1E19-DE5B-2A7A-E02D-6387AF823B16}"/>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80000"/>
                </a:lnSpc>
              </a:pPr>
              <a:endParaRPr lang="tr-TR" altLang="tr-TR" sz="2800" b="1">
                <a:solidFill>
                  <a:schemeClr val="tx1"/>
                </a:solidFill>
                <a:latin typeface="Times New Roman" panose="02020603050405020304" pitchFamily="18" charset="0"/>
                <a:cs typeface="Times New Roman" panose="02020603050405020304" pitchFamily="18" charset="0"/>
              </a:endParaRPr>
            </a:p>
          </p:txBody>
        </p:sp>
        <p:pic>
          <p:nvPicPr>
            <p:cNvPr id="38922" name="Picture 12" descr="TURK BAYRAĞI">
              <a:extLst>
                <a:ext uri="{FF2B5EF4-FFF2-40B4-BE49-F238E27FC236}">
                  <a16:creationId xmlns:a16="http://schemas.microsoft.com/office/drawing/2014/main" id="{0E072724-6239-843C-B8A1-F0C51DDCA75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919" name="10 Dikdörtgen">
            <a:extLst>
              <a:ext uri="{FF2B5EF4-FFF2-40B4-BE49-F238E27FC236}">
                <a16:creationId xmlns:a16="http://schemas.microsoft.com/office/drawing/2014/main" id="{895DE654-BE0A-3CAF-1003-2922F0E4C642}"/>
              </a:ext>
            </a:extLst>
          </p:cNvPr>
          <p:cNvSpPr>
            <a:spLocks noChangeArrowheads="1"/>
          </p:cNvSpPr>
          <p:nvPr/>
        </p:nvSpPr>
        <p:spPr bwMode="auto">
          <a:xfrm>
            <a:off x="3579813" y="44450"/>
            <a:ext cx="1790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pPr>
            <a:r>
              <a:rPr lang="tr-TR" altLang="tr-TR" sz="3200" b="1">
                <a:solidFill>
                  <a:schemeClr val="tx1"/>
                </a:solidFill>
                <a:latin typeface="Times New Roman" panose="02020603050405020304" pitchFamily="18" charset="0"/>
                <a:cs typeface="Times New Roman" panose="02020603050405020304" pitchFamily="18" charset="0"/>
              </a:rPr>
              <a:t>Tarihçesi</a:t>
            </a:r>
            <a:endParaRPr lang="en-AU" altLang="tr-TR" sz="3200" b="1">
              <a:solidFill>
                <a:schemeClr val="tx1"/>
              </a:solidFill>
              <a:latin typeface="Times New Roman" panose="02020603050405020304" pitchFamily="18" charset="0"/>
              <a:cs typeface="Times New Roman" panose="02020603050405020304" pitchFamily="18" charset="0"/>
            </a:endParaRPr>
          </a:p>
        </p:txBody>
      </p:sp>
      <p:pic>
        <p:nvPicPr>
          <p:cNvPr id="38920" name="Picture 7" descr="C:\Users\hp\Desktop\TSKEV logo.png">
            <a:extLst>
              <a:ext uri="{FF2B5EF4-FFF2-40B4-BE49-F238E27FC236}">
                <a16:creationId xmlns:a16="http://schemas.microsoft.com/office/drawing/2014/main" id="{E8BC9AF5-7931-8ACC-AB6D-24B3E63E4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44450"/>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22" name="Rectangle 2">
            <a:extLst>
              <a:ext uri="{FF2B5EF4-FFF2-40B4-BE49-F238E27FC236}">
                <a16:creationId xmlns:a16="http://schemas.microsoft.com/office/drawing/2014/main" id="{1D36C3ED-7374-A1ED-BCD2-E7B0115D149B}"/>
              </a:ext>
            </a:extLst>
          </p:cNvPr>
          <p:cNvSpPr>
            <a:spLocks noChangeArrowheads="1"/>
          </p:cNvSpPr>
          <p:nvPr/>
        </p:nvSpPr>
        <p:spPr bwMode="auto">
          <a:xfrm>
            <a:off x="179388" y="909638"/>
            <a:ext cx="8785225" cy="5688012"/>
          </a:xfrm>
          <a:prstGeom prst="rect">
            <a:avLst/>
          </a:prstGeom>
          <a:noFill/>
          <a:ln w="38100">
            <a:noFill/>
            <a:miter lim="800000"/>
            <a:headEnd/>
            <a:tailEnd/>
          </a:ln>
          <a:effectLst/>
        </p:spPr>
        <p:txBody>
          <a:bodyPr/>
          <a:lstStyle/>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p:txBody>
      </p:sp>
      <p:sp>
        <p:nvSpPr>
          <p:cNvPr id="39939" name="Text Box 3">
            <a:extLst>
              <a:ext uri="{FF2B5EF4-FFF2-40B4-BE49-F238E27FC236}">
                <a16:creationId xmlns:a16="http://schemas.microsoft.com/office/drawing/2014/main" id="{04163179-9C2C-7393-78A2-B8FBA372D39F}"/>
              </a:ext>
            </a:extLst>
          </p:cNvPr>
          <p:cNvSpPr txBox="1">
            <a:spLocks noChangeArrowheads="1"/>
          </p:cNvSpPr>
          <p:nvPr/>
        </p:nvSpPr>
        <p:spPr bwMode="auto">
          <a:xfrm>
            <a:off x="428625" y="1214438"/>
            <a:ext cx="8424863"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30000"/>
              </a:lnSpc>
            </a:pPr>
            <a:r>
              <a:rPr lang="tr-TR" altLang="tr-TR" sz="2400" b="1">
                <a:solidFill>
                  <a:schemeClr val="tx1"/>
                </a:solidFill>
                <a:latin typeface="Times New Roman" panose="02020603050405020304" pitchFamily="18" charset="0"/>
                <a:cs typeface="Times New Roman" panose="02020603050405020304" pitchFamily="18" charset="0"/>
              </a:rPr>
              <a:t>     Türk Silahlı Kuvvetleri Eğitim Vakfı 31 Ocak 2019 tarihinde Cumhurbaşkanlığı Kararı ile Vergi Muafiyetine hak kazanmıştır.</a:t>
            </a:r>
          </a:p>
        </p:txBody>
      </p:sp>
      <p:sp>
        <p:nvSpPr>
          <p:cNvPr id="39940" name="Rectangle 4">
            <a:extLst>
              <a:ext uri="{FF2B5EF4-FFF2-40B4-BE49-F238E27FC236}">
                <a16:creationId xmlns:a16="http://schemas.microsoft.com/office/drawing/2014/main" id="{57802835-F0A7-8139-07B6-4C92D4249237}"/>
              </a:ext>
            </a:extLst>
          </p:cNvPr>
          <p:cNvSpPr>
            <a:spLocks noChangeArrowheads="1"/>
          </p:cNvSpPr>
          <p:nvPr/>
        </p:nvSpPr>
        <p:spPr bwMode="auto">
          <a:xfrm>
            <a:off x="250825" y="188913"/>
            <a:ext cx="8610600" cy="54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2800" b="1">
              <a:solidFill>
                <a:schemeClr val="tx1"/>
              </a:solidFill>
              <a:latin typeface="Times New Roman" panose="02020603050405020304" pitchFamily="18" charset="0"/>
              <a:cs typeface="Times New Roman" panose="02020603050405020304" pitchFamily="18" charset="0"/>
            </a:endParaRPr>
          </a:p>
        </p:txBody>
      </p:sp>
      <p:grpSp>
        <p:nvGrpSpPr>
          <p:cNvPr id="39941" name="Group 11">
            <a:extLst>
              <a:ext uri="{FF2B5EF4-FFF2-40B4-BE49-F238E27FC236}">
                <a16:creationId xmlns:a16="http://schemas.microsoft.com/office/drawing/2014/main" id="{6CFBB01B-3F9D-CF1C-0BC5-EBC11190FDD0}"/>
              </a:ext>
            </a:extLst>
          </p:cNvPr>
          <p:cNvGrpSpPr>
            <a:grpSpLocks/>
          </p:cNvGrpSpPr>
          <p:nvPr/>
        </p:nvGrpSpPr>
        <p:grpSpPr bwMode="auto">
          <a:xfrm>
            <a:off x="1236663" y="44450"/>
            <a:ext cx="7620000" cy="817563"/>
            <a:chOff x="680" y="28"/>
            <a:chExt cx="4899" cy="499"/>
          </a:xfrm>
        </p:grpSpPr>
        <p:sp>
          <p:nvSpPr>
            <p:cNvPr id="39945" name="Rectangle 10">
              <a:extLst>
                <a:ext uri="{FF2B5EF4-FFF2-40B4-BE49-F238E27FC236}">
                  <a16:creationId xmlns:a16="http://schemas.microsoft.com/office/drawing/2014/main" id="{0953826F-3594-7CBD-9F8C-9E0DD26A1C90}"/>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80000"/>
                </a:lnSpc>
              </a:pPr>
              <a:endParaRPr lang="tr-TR" altLang="tr-TR" sz="2800" b="1">
                <a:solidFill>
                  <a:schemeClr val="tx1"/>
                </a:solidFill>
                <a:latin typeface="Times New Roman" panose="02020603050405020304" pitchFamily="18" charset="0"/>
                <a:cs typeface="Times New Roman" panose="02020603050405020304" pitchFamily="18" charset="0"/>
              </a:endParaRPr>
            </a:p>
          </p:txBody>
        </p:sp>
        <p:pic>
          <p:nvPicPr>
            <p:cNvPr id="39946" name="Picture 12" descr="TURK BAYRAĞI">
              <a:extLst>
                <a:ext uri="{FF2B5EF4-FFF2-40B4-BE49-F238E27FC236}">
                  <a16:creationId xmlns:a16="http://schemas.microsoft.com/office/drawing/2014/main" id="{1C3D051B-34D9-D252-675F-0321FF1F8B0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942" name="10 Dikdörtgen">
            <a:extLst>
              <a:ext uri="{FF2B5EF4-FFF2-40B4-BE49-F238E27FC236}">
                <a16:creationId xmlns:a16="http://schemas.microsoft.com/office/drawing/2014/main" id="{1494EB71-8780-552F-9FA5-94A84376B529}"/>
              </a:ext>
            </a:extLst>
          </p:cNvPr>
          <p:cNvSpPr>
            <a:spLocks noChangeArrowheads="1"/>
          </p:cNvSpPr>
          <p:nvPr/>
        </p:nvSpPr>
        <p:spPr bwMode="auto">
          <a:xfrm>
            <a:off x="3579813" y="44450"/>
            <a:ext cx="1790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pPr>
            <a:r>
              <a:rPr lang="tr-TR" altLang="tr-TR" sz="3200" b="1">
                <a:solidFill>
                  <a:schemeClr val="tx1"/>
                </a:solidFill>
                <a:latin typeface="Times New Roman" panose="02020603050405020304" pitchFamily="18" charset="0"/>
                <a:cs typeface="Times New Roman" panose="02020603050405020304" pitchFamily="18" charset="0"/>
              </a:rPr>
              <a:t>Tarihçesi</a:t>
            </a:r>
            <a:endParaRPr lang="en-AU" altLang="tr-TR" sz="3200" b="1">
              <a:solidFill>
                <a:schemeClr val="tx1"/>
              </a:solidFill>
              <a:latin typeface="Times New Roman" panose="02020603050405020304" pitchFamily="18" charset="0"/>
              <a:cs typeface="Times New Roman" panose="02020603050405020304" pitchFamily="18" charset="0"/>
            </a:endParaRPr>
          </a:p>
        </p:txBody>
      </p:sp>
      <p:pic>
        <p:nvPicPr>
          <p:cNvPr id="39943" name="Picture 7" descr="C:\Users\hp\Desktop\TSKEV logo.png">
            <a:extLst>
              <a:ext uri="{FF2B5EF4-FFF2-40B4-BE49-F238E27FC236}">
                <a16:creationId xmlns:a16="http://schemas.microsoft.com/office/drawing/2014/main" id="{97BA7369-96B9-97C3-197B-F760FE8DAB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44450"/>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9">
            <a:extLst>
              <a:ext uri="{FF2B5EF4-FFF2-40B4-BE49-F238E27FC236}">
                <a16:creationId xmlns:a16="http://schemas.microsoft.com/office/drawing/2014/main" id="{35460EB7-4EBF-8592-093E-CC9E333336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 r="410" b="20380"/>
          <a:stretch>
            <a:fillRect/>
          </a:stretch>
        </p:blipFill>
        <p:spPr bwMode="auto">
          <a:xfrm>
            <a:off x="1709738" y="3022600"/>
            <a:ext cx="5830887" cy="3389313"/>
          </a:xfrm>
          <a:prstGeom prst="rect">
            <a:avLst/>
          </a:prstGeom>
          <a:noFill/>
          <a:ln w="19050">
            <a:solidFill>
              <a:srgbClr val="FFC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4696F140-C753-1FDF-6A63-B5FBA0BF4691}"/>
              </a:ext>
            </a:extLst>
          </p:cNvPr>
          <p:cNvSpPr>
            <a:spLocks noChangeArrowheads="1"/>
          </p:cNvSpPr>
          <p:nvPr/>
        </p:nvSpPr>
        <p:spPr bwMode="auto">
          <a:xfrm>
            <a:off x="230188" y="252413"/>
            <a:ext cx="8610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r>
              <a:rPr lang="tr-TR" altLang="tr-TR" sz="3200" b="1">
                <a:solidFill>
                  <a:schemeClr val="tx1"/>
                </a:solidFill>
                <a:latin typeface="Times New Roman" panose="02020603050405020304" pitchFamily="18" charset="0"/>
                <a:cs typeface="Times New Roman" panose="02020603050405020304" pitchFamily="18" charset="0"/>
              </a:rPr>
              <a:t>Amacı</a:t>
            </a:r>
            <a:endParaRPr lang="en-AU" altLang="tr-TR" sz="3200" b="1">
              <a:solidFill>
                <a:schemeClr val="tx1"/>
              </a:solidFill>
              <a:latin typeface="Times New Roman" panose="02020603050405020304" pitchFamily="18" charset="0"/>
              <a:cs typeface="Times New Roman" panose="02020603050405020304" pitchFamily="18" charset="0"/>
            </a:endParaRPr>
          </a:p>
        </p:txBody>
      </p:sp>
      <p:sp>
        <p:nvSpPr>
          <p:cNvPr id="40963" name="Text Box 3">
            <a:extLst>
              <a:ext uri="{FF2B5EF4-FFF2-40B4-BE49-F238E27FC236}">
                <a16:creationId xmlns:a16="http://schemas.microsoft.com/office/drawing/2014/main" id="{19C1A224-49F5-0934-A137-44A95E79B5A6}"/>
              </a:ext>
            </a:extLst>
          </p:cNvPr>
          <p:cNvSpPr txBox="1">
            <a:spLocks noChangeArrowheads="1"/>
          </p:cNvSpPr>
          <p:nvPr/>
        </p:nvSpPr>
        <p:spPr bwMode="auto">
          <a:xfrm>
            <a:off x="428625" y="1273175"/>
            <a:ext cx="8375650"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30000"/>
              </a:lnSpc>
              <a:spcBef>
                <a:spcPts val="400"/>
              </a:spcBef>
              <a:buClr>
                <a:schemeClr val="tx1"/>
              </a:buClr>
              <a:buSzPct val="75000"/>
              <a:buFont typeface="Monotype Sorts"/>
              <a:buNone/>
            </a:pPr>
            <a:r>
              <a:rPr lang="tr-TR" altLang="tr-TR" sz="2400" b="1">
                <a:solidFill>
                  <a:schemeClr val="tx1"/>
                </a:solidFill>
                <a:latin typeface="Times New Roman" panose="02020603050405020304" pitchFamily="18" charset="0"/>
                <a:cs typeface="Times New Roman" panose="02020603050405020304" pitchFamily="18" charset="0"/>
              </a:rPr>
              <a:t>     Öncelikle Türk Silahlı Kuvvetleri, Jandarma Genel Komutanlığı ve Sahil Güvenlik Komutanlığında görevli  subay, astsubay, sivil memur, uzman jandarma, uzman erbaşlar ve sözleşmeli erbaş ve erler  ile bunlardan disiplinsizlik ve ahlaki nedenler dışında emekli olan ve şehit düşenlerin çocukları ve kardeşleri ile şehit olan erbaş ve er çocuklarının eğitim ve öğretimini desteklemek maksadıyla, öğrencilere barınma ihtiyacı başta olmak üzere her türlü maddi ve manevi yardımı yapmak, ayrıca üniversite dahil her türlü eğitim faaliyetinde bulunmaktır.</a:t>
            </a:r>
          </a:p>
        </p:txBody>
      </p:sp>
      <p:grpSp>
        <p:nvGrpSpPr>
          <p:cNvPr id="40964" name="Group 11">
            <a:extLst>
              <a:ext uri="{FF2B5EF4-FFF2-40B4-BE49-F238E27FC236}">
                <a16:creationId xmlns:a16="http://schemas.microsoft.com/office/drawing/2014/main" id="{EB8F00C6-76E2-3307-DBA6-FCED4025B31D}"/>
              </a:ext>
            </a:extLst>
          </p:cNvPr>
          <p:cNvGrpSpPr>
            <a:grpSpLocks/>
          </p:cNvGrpSpPr>
          <p:nvPr/>
        </p:nvGrpSpPr>
        <p:grpSpPr bwMode="auto">
          <a:xfrm>
            <a:off x="1116013" y="44450"/>
            <a:ext cx="7620000" cy="817563"/>
            <a:chOff x="680" y="28"/>
            <a:chExt cx="4899" cy="499"/>
          </a:xfrm>
        </p:grpSpPr>
        <p:sp>
          <p:nvSpPr>
            <p:cNvPr id="40966" name="Rectangle 10">
              <a:extLst>
                <a:ext uri="{FF2B5EF4-FFF2-40B4-BE49-F238E27FC236}">
                  <a16:creationId xmlns:a16="http://schemas.microsoft.com/office/drawing/2014/main" id="{2F043082-F961-9CE3-7914-07C35880F97F}"/>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80000"/>
                </a:lnSpc>
              </a:pPr>
              <a:endParaRPr lang="tr-TR" altLang="tr-TR" sz="2800" b="1">
                <a:solidFill>
                  <a:schemeClr val="tx1"/>
                </a:solidFill>
              </a:endParaRPr>
            </a:p>
          </p:txBody>
        </p:sp>
        <p:pic>
          <p:nvPicPr>
            <p:cNvPr id="40967" name="Picture 12" descr="TURK BAYRAĞI">
              <a:extLst>
                <a:ext uri="{FF2B5EF4-FFF2-40B4-BE49-F238E27FC236}">
                  <a16:creationId xmlns:a16="http://schemas.microsoft.com/office/drawing/2014/main" id="{7DA4E7DD-1F4E-A508-C103-C7C9350DE8F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0965" name="Picture 7" descr="C:\Users\hp\Desktop\TSKEV logo.png">
            <a:extLst>
              <a:ext uri="{FF2B5EF4-FFF2-40B4-BE49-F238E27FC236}">
                <a16:creationId xmlns:a16="http://schemas.microsoft.com/office/drawing/2014/main" id="{FC9424D9-F79C-3F5D-E45B-D84E60DE48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31763"/>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Group 100">
            <a:extLst>
              <a:ext uri="{FF2B5EF4-FFF2-40B4-BE49-F238E27FC236}">
                <a16:creationId xmlns:a16="http://schemas.microsoft.com/office/drawing/2014/main" id="{4CE8D5B1-DE2A-0C9E-0FC3-608122713FF1}"/>
              </a:ext>
            </a:extLst>
          </p:cNvPr>
          <p:cNvGrpSpPr>
            <a:grpSpLocks/>
          </p:cNvGrpSpPr>
          <p:nvPr/>
        </p:nvGrpSpPr>
        <p:grpSpPr bwMode="auto">
          <a:xfrm>
            <a:off x="785813" y="1285875"/>
            <a:ext cx="7531100" cy="5159375"/>
            <a:chOff x="884" y="981"/>
            <a:chExt cx="4083" cy="2812"/>
          </a:xfrm>
        </p:grpSpPr>
        <p:sp>
          <p:nvSpPr>
            <p:cNvPr id="98310" name="Rectangle 6">
              <a:extLst>
                <a:ext uri="{FF2B5EF4-FFF2-40B4-BE49-F238E27FC236}">
                  <a16:creationId xmlns:a16="http://schemas.microsoft.com/office/drawing/2014/main" id="{5010E434-8A98-68D8-E418-130D6B1AA7CF}"/>
                </a:ext>
              </a:extLst>
            </p:cNvPr>
            <p:cNvSpPr>
              <a:spLocks noChangeArrowheads="1"/>
            </p:cNvSpPr>
            <p:nvPr/>
          </p:nvSpPr>
          <p:spPr bwMode="auto">
            <a:xfrm>
              <a:off x="884" y="981"/>
              <a:ext cx="4083" cy="2812"/>
            </a:xfrm>
            <a:prstGeom prst="rect">
              <a:avLst/>
            </a:prstGeom>
            <a:gradFill rotWithShape="1">
              <a:gsLst>
                <a:gs pos="0">
                  <a:schemeClr val="accent2">
                    <a:gamma/>
                    <a:tint val="0"/>
                    <a:invGamma/>
                  </a:schemeClr>
                </a:gs>
                <a:gs pos="100000">
                  <a:schemeClr val="accent2"/>
                </a:gs>
              </a:gsLst>
              <a:path path="shape">
                <a:fillToRect l="50000" t="50000" r="50000" b="50000"/>
              </a:path>
            </a:gradFill>
            <a:ln w="9525">
              <a:noFill/>
              <a:miter lim="800000"/>
              <a:headEnd/>
              <a:tailEnd/>
            </a:ln>
            <a:effectLst/>
          </p:spPr>
          <p:txBody>
            <a:bodyPr wrap="none" anchor="ctr"/>
            <a:lstStyle/>
            <a:p>
              <a:pPr algn="ctr">
                <a:defRPr/>
              </a:pPr>
              <a:endParaRPr lang="tr-TR" sz="1800">
                <a:solidFill>
                  <a:srgbClr val="000066"/>
                </a:solidFill>
                <a:latin typeface="Times New Roman" pitchFamily="18" charset="0"/>
                <a:cs typeface="Times New Roman" pitchFamily="18" charset="0"/>
              </a:endParaRPr>
            </a:p>
          </p:txBody>
        </p:sp>
        <p:sp>
          <p:nvSpPr>
            <p:cNvPr id="41993" name="Text Box 9">
              <a:extLst>
                <a:ext uri="{FF2B5EF4-FFF2-40B4-BE49-F238E27FC236}">
                  <a16:creationId xmlns:a16="http://schemas.microsoft.com/office/drawing/2014/main" id="{CF557A77-FA6F-388E-CD51-D776319A424F}"/>
                </a:ext>
              </a:extLst>
            </p:cNvPr>
            <p:cNvSpPr txBox="1">
              <a:spLocks noChangeArrowheads="1"/>
            </p:cNvSpPr>
            <p:nvPr/>
          </p:nvSpPr>
          <p:spPr bwMode="auto">
            <a:xfrm>
              <a:off x="2248" y="1236"/>
              <a:ext cx="1233" cy="252"/>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2400" b="1">
                  <a:solidFill>
                    <a:srgbClr val="FF0000"/>
                  </a:solidFill>
                  <a:latin typeface="Times New Roman" panose="02020603050405020304" pitchFamily="18" charset="0"/>
                  <a:cs typeface="Times New Roman" panose="02020603050405020304" pitchFamily="18" charset="0"/>
                </a:rPr>
                <a:t>Mütevelli Heyet</a:t>
              </a:r>
            </a:p>
          </p:txBody>
        </p:sp>
        <p:sp>
          <p:nvSpPr>
            <p:cNvPr id="41994" name="Text Box 10">
              <a:extLst>
                <a:ext uri="{FF2B5EF4-FFF2-40B4-BE49-F238E27FC236}">
                  <a16:creationId xmlns:a16="http://schemas.microsoft.com/office/drawing/2014/main" id="{5F4AD83D-7B6F-A8FF-B13E-7342196E7049}"/>
                </a:ext>
              </a:extLst>
            </p:cNvPr>
            <p:cNvSpPr txBox="1">
              <a:spLocks noChangeArrowheads="1"/>
            </p:cNvSpPr>
            <p:nvPr/>
          </p:nvSpPr>
          <p:spPr bwMode="auto">
            <a:xfrm>
              <a:off x="1247" y="2135"/>
              <a:ext cx="1074" cy="453"/>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2400" b="1">
                  <a:solidFill>
                    <a:srgbClr val="CC9900"/>
                  </a:solidFill>
                  <a:latin typeface="Times New Roman" panose="02020603050405020304" pitchFamily="18" charset="0"/>
                  <a:cs typeface="Times New Roman" panose="02020603050405020304" pitchFamily="18" charset="0"/>
                </a:rPr>
                <a:t>Yönetim </a:t>
              </a:r>
            </a:p>
            <a:p>
              <a:pPr algn="ctr"/>
              <a:r>
                <a:rPr lang="tr-TR" altLang="tr-TR" sz="2400" b="1">
                  <a:solidFill>
                    <a:srgbClr val="CC9900"/>
                  </a:solidFill>
                  <a:latin typeface="Times New Roman" panose="02020603050405020304" pitchFamily="18" charset="0"/>
                  <a:cs typeface="Times New Roman" panose="02020603050405020304" pitchFamily="18" charset="0"/>
                </a:rPr>
                <a:t>Kurulu</a:t>
              </a:r>
            </a:p>
          </p:txBody>
        </p:sp>
        <p:sp>
          <p:nvSpPr>
            <p:cNvPr id="41995" name="Text Box 11">
              <a:extLst>
                <a:ext uri="{FF2B5EF4-FFF2-40B4-BE49-F238E27FC236}">
                  <a16:creationId xmlns:a16="http://schemas.microsoft.com/office/drawing/2014/main" id="{6DFD440F-C693-1BD1-1646-F9FE3060E43A}"/>
                </a:ext>
              </a:extLst>
            </p:cNvPr>
            <p:cNvSpPr txBox="1">
              <a:spLocks noChangeArrowheads="1"/>
            </p:cNvSpPr>
            <p:nvPr/>
          </p:nvSpPr>
          <p:spPr bwMode="auto">
            <a:xfrm>
              <a:off x="3609" y="2136"/>
              <a:ext cx="1085" cy="453"/>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2400" b="1">
                  <a:solidFill>
                    <a:srgbClr val="006600"/>
                  </a:solidFill>
                  <a:latin typeface="Times New Roman" panose="02020603050405020304" pitchFamily="18" charset="0"/>
                  <a:cs typeface="Times New Roman" panose="02020603050405020304" pitchFamily="18" charset="0"/>
                </a:rPr>
                <a:t>Denetim</a:t>
              </a:r>
            </a:p>
            <a:p>
              <a:pPr algn="ctr"/>
              <a:r>
                <a:rPr lang="tr-TR" altLang="tr-TR" sz="2400" b="1">
                  <a:solidFill>
                    <a:srgbClr val="006600"/>
                  </a:solidFill>
                  <a:latin typeface="Times New Roman" panose="02020603050405020304" pitchFamily="18" charset="0"/>
                  <a:cs typeface="Times New Roman" panose="02020603050405020304" pitchFamily="18" charset="0"/>
                </a:rPr>
                <a:t> Kurulu</a:t>
              </a:r>
            </a:p>
          </p:txBody>
        </p:sp>
        <p:sp>
          <p:nvSpPr>
            <p:cNvPr id="41996" name="Text Box 12">
              <a:extLst>
                <a:ext uri="{FF2B5EF4-FFF2-40B4-BE49-F238E27FC236}">
                  <a16:creationId xmlns:a16="http://schemas.microsoft.com/office/drawing/2014/main" id="{7D4B5C57-3A36-5022-1D97-DD01CA2049CB}"/>
                </a:ext>
              </a:extLst>
            </p:cNvPr>
            <p:cNvSpPr txBox="1">
              <a:spLocks noChangeArrowheads="1"/>
            </p:cNvSpPr>
            <p:nvPr/>
          </p:nvSpPr>
          <p:spPr bwMode="auto">
            <a:xfrm>
              <a:off x="1998" y="3310"/>
              <a:ext cx="2030" cy="252"/>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2400" b="1">
                  <a:solidFill>
                    <a:schemeClr val="tx1"/>
                  </a:solidFill>
                  <a:latin typeface="Times New Roman" panose="02020603050405020304" pitchFamily="18" charset="0"/>
                  <a:cs typeface="Times New Roman" panose="02020603050405020304" pitchFamily="18" charset="0"/>
                </a:rPr>
                <a:t>TSKEV  Genel Müdürlüğü</a:t>
              </a:r>
            </a:p>
          </p:txBody>
        </p:sp>
        <p:sp>
          <p:nvSpPr>
            <p:cNvPr id="41997" name="Line 84">
              <a:extLst>
                <a:ext uri="{FF2B5EF4-FFF2-40B4-BE49-F238E27FC236}">
                  <a16:creationId xmlns:a16="http://schemas.microsoft.com/office/drawing/2014/main" id="{5EB722A4-5C9E-6DBC-40E7-DA1E769723D9}"/>
                </a:ext>
              </a:extLst>
            </p:cNvPr>
            <p:cNvSpPr>
              <a:spLocks noChangeShapeType="1"/>
            </p:cNvSpPr>
            <p:nvPr/>
          </p:nvSpPr>
          <p:spPr bwMode="auto">
            <a:xfrm>
              <a:off x="2971" y="1525"/>
              <a:ext cx="0" cy="27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3975">
                  <a:solidFill>
                    <a:srgbClr val="000000"/>
                  </a:solidFill>
                  <a:round/>
                  <a:headEnd/>
                  <a:tailEnd/>
                </a14:hiddenLine>
              </a:ext>
            </a:extLst>
          </p:spPr>
          <p:txBody>
            <a:bodyPr/>
            <a:lstStyle/>
            <a:p>
              <a:endParaRPr lang="tr-TR"/>
            </a:p>
          </p:txBody>
        </p:sp>
        <p:sp>
          <p:nvSpPr>
            <p:cNvPr id="41998" name="Line 85">
              <a:extLst>
                <a:ext uri="{FF2B5EF4-FFF2-40B4-BE49-F238E27FC236}">
                  <a16:creationId xmlns:a16="http://schemas.microsoft.com/office/drawing/2014/main" id="{4E924CD7-D88F-CB07-FFE6-04B6B5526AC7}"/>
                </a:ext>
              </a:extLst>
            </p:cNvPr>
            <p:cNvSpPr>
              <a:spLocks noChangeShapeType="1"/>
            </p:cNvSpPr>
            <p:nvPr/>
          </p:nvSpPr>
          <p:spPr bwMode="auto">
            <a:xfrm>
              <a:off x="1837" y="1797"/>
              <a:ext cx="2268"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0800">
                  <a:solidFill>
                    <a:srgbClr val="000000"/>
                  </a:solidFill>
                  <a:round/>
                  <a:headEnd/>
                  <a:tailEnd/>
                </a14:hiddenLine>
              </a:ext>
            </a:extLst>
          </p:spPr>
          <p:txBody>
            <a:bodyPr/>
            <a:lstStyle/>
            <a:p>
              <a:endParaRPr lang="tr-TR"/>
            </a:p>
          </p:txBody>
        </p:sp>
        <p:sp>
          <p:nvSpPr>
            <p:cNvPr id="41999" name="Line 86">
              <a:extLst>
                <a:ext uri="{FF2B5EF4-FFF2-40B4-BE49-F238E27FC236}">
                  <a16:creationId xmlns:a16="http://schemas.microsoft.com/office/drawing/2014/main" id="{9E04AB0A-24AD-F5F1-DB72-EF582605EC97}"/>
                </a:ext>
              </a:extLst>
            </p:cNvPr>
            <p:cNvSpPr>
              <a:spLocks noChangeShapeType="1"/>
            </p:cNvSpPr>
            <p:nvPr/>
          </p:nvSpPr>
          <p:spPr bwMode="auto">
            <a:xfrm>
              <a:off x="1837" y="1797"/>
              <a:ext cx="0" cy="31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0800">
                  <a:solidFill>
                    <a:srgbClr val="000000"/>
                  </a:solidFill>
                  <a:round/>
                  <a:headEnd/>
                  <a:tailEnd type="triangle" w="med" len="med"/>
                </a14:hiddenLine>
              </a:ext>
            </a:extLst>
          </p:spPr>
          <p:txBody>
            <a:bodyPr/>
            <a:lstStyle/>
            <a:p>
              <a:endParaRPr lang="tr-TR"/>
            </a:p>
          </p:txBody>
        </p:sp>
        <p:sp>
          <p:nvSpPr>
            <p:cNvPr id="42000" name="Line 87">
              <a:extLst>
                <a:ext uri="{FF2B5EF4-FFF2-40B4-BE49-F238E27FC236}">
                  <a16:creationId xmlns:a16="http://schemas.microsoft.com/office/drawing/2014/main" id="{BDE8B264-26CD-4F93-1D5A-031B6D499130}"/>
                </a:ext>
              </a:extLst>
            </p:cNvPr>
            <p:cNvSpPr>
              <a:spLocks noChangeShapeType="1"/>
            </p:cNvSpPr>
            <p:nvPr/>
          </p:nvSpPr>
          <p:spPr bwMode="auto">
            <a:xfrm>
              <a:off x="4105" y="1797"/>
              <a:ext cx="0" cy="31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0800">
                  <a:solidFill>
                    <a:srgbClr val="000000"/>
                  </a:solidFill>
                  <a:round/>
                  <a:headEnd/>
                  <a:tailEnd type="triangle" w="med" len="med"/>
                </a14:hiddenLine>
              </a:ext>
            </a:extLst>
          </p:spPr>
          <p:txBody>
            <a:bodyPr/>
            <a:lstStyle/>
            <a:p>
              <a:endParaRPr lang="tr-TR"/>
            </a:p>
          </p:txBody>
        </p:sp>
        <p:sp>
          <p:nvSpPr>
            <p:cNvPr id="42001" name="Line 88">
              <a:extLst>
                <a:ext uri="{FF2B5EF4-FFF2-40B4-BE49-F238E27FC236}">
                  <a16:creationId xmlns:a16="http://schemas.microsoft.com/office/drawing/2014/main" id="{18F899F0-F0F5-B780-4F3A-CD7191A28B46}"/>
                </a:ext>
              </a:extLst>
            </p:cNvPr>
            <p:cNvSpPr>
              <a:spLocks noChangeShapeType="1"/>
            </p:cNvSpPr>
            <p:nvPr/>
          </p:nvSpPr>
          <p:spPr bwMode="auto">
            <a:xfrm>
              <a:off x="1836" y="2976"/>
              <a:ext cx="231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0800">
                  <a:solidFill>
                    <a:srgbClr val="000000"/>
                  </a:solidFill>
                  <a:round/>
                  <a:headEnd/>
                  <a:tailEnd/>
                </a14:hiddenLine>
              </a:ext>
            </a:extLst>
          </p:spPr>
          <p:txBody>
            <a:bodyPr/>
            <a:lstStyle/>
            <a:p>
              <a:endParaRPr lang="tr-TR"/>
            </a:p>
          </p:txBody>
        </p:sp>
        <p:sp>
          <p:nvSpPr>
            <p:cNvPr id="42002" name="Line 90">
              <a:extLst>
                <a:ext uri="{FF2B5EF4-FFF2-40B4-BE49-F238E27FC236}">
                  <a16:creationId xmlns:a16="http://schemas.microsoft.com/office/drawing/2014/main" id="{F7580C03-658D-E537-AC61-31BD8A58D76A}"/>
                </a:ext>
              </a:extLst>
            </p:cNvPr>
            <p:cNvSpPr>
              <a:spLocks noChangeShapeType="1"/>
            </p:cNvSpPr>
            <p:nvPr/>
          </p:nvSpPr>
          <p:spPr bwMode="auto">
            <a:xfrm>
              <a:off x="1837" y="2659"/>
              <a:ext cx="0" cy="31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0800">
                  <a:solidFill>
                    <a:srgbClr val="000000"/>
                  </a:solidFill>
                  <a:round/>
                  <a:headEnd/>
                  <a:tailEnd/>
                </a14:hiddenLine>
              </a:ext>
            </a:extLst>
          </p:spPr>
          <p:txBody>
            <a:bodyPr/>
            <a:lstStyle/>
            <a:p>
              <a:endParaRPr lang="tr-TR"/>
            </a:p>
          </p:txBody>
        </p:sp>
        <p:sp>
          <p:nvSpPr>
            <p:cNvPr id="42003" name="Line 91">
              <a:extLst>
                <a:ext uri="{FF2B5EF4-FFF2-40B4-BE49-F238E27FC236}">
                  <a16:creationId xmlns:a16="http://schemas.microsoft.com/office/drawing/2014/main" id="{76A22193-9313-38A4-41A5-9D7AE0447B75}"/>
                </a:ext>
              </a:extLst>
            </p:cNvPr>
            <p:cNvSpPr>
              <a:spLocks noChangeShapeType="1"/>
            </p:cNvSpPr>
            <p:nvPr/>
          </p:nvSpPr>
          <p:spPr bwMode="auto">
            <a:xfrm>
              <a:off x="4150" y="2659"/>
              <a:ext cx="0" cy="31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0800">
                  <a:solidFill>
                    <a:srgbClr val="000000"/>
                  </a:solidFill>
                  <a:round/>
                  <a:headEnd/>
                  <a:tailEnd/>
                </a14:hiddenLine>
              </a:ext>
            </a:extLst>
          </p:spPr>
          <p:txBody>
            <a:bodyPr/>
            <a:lstStyle/>
            <a:p>
              <a:endParaRPr lang="tr-TR"/>
            </a:p>
          </p:txBody>
        </p:sp>
        <p:sp>
          <p:nvSpPr>
            <p:cNvPr id="42004" name="Line 92">
              <a:extLst>
                <a:ext uri="{FF2B5EF4-FFF2-40B4-BE49-F238E27FC236}">
                  <a16:creationId xmlns:a16="http://schemas.microsoft.com/office/drawing/2014/main" id="{1599BB77-79E9-7530-4B8F-8EBCC6F0C26C}"/>
                </a:ext>
              </a:extLst>
            </p:cNvPr>
            <p:cNvSpPr>
              <a:spLocks noChangeShapeType="1"/>
            </p:cNvSpPr>
            <p:nvPr/>
          </p:nvSpPr>
          <p:spPr bwMode="auto">
            <a:xfrm>
              <a:off x="2971" y="2976"/>
              <a:ext cx="0" cy="31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50800">
                  <a:solidFill>
                    <a:srgbClr val="000000"/>
                  </a:solidFill>
                  <a:round/>
                  <a:headEnd/>
                  <a:tailEnd type="triangle" w="med" len="med"/>
                </a14:hiddenLine>
              </a:ext>
            </a:extLst>
          </p:spPr>
          <p:txBody>
            <a:bodyPr/>
            <a:lstStyle/>
            <a:p>
              <a:endParaRPr lang="tr-TR"/>
            </a:p>
          </p:txBody>
        </p:sp>
      </p:grpSp>
      <p:grpSp>
        <p:nvGrpSpPr>
          <p:cNvPr id="41987" name="26 Grup">
            <a:extLst>
              <a:ext uri="{FF2B5EF4-FFF2-40B4-BE49-F238E27FC236}">
                <a16:creationId xmlns:a16="http://schemas.microsoft.com/office/drawing/2014/main" id="{FC677D99-6A2C-AD4B-1686-1B74F82C15E7}"/>
              </a:ext>
            </a:extLst>
          </p:cNvPr>
          <p:cNvGrpSpPr>
            <a:grpSpLocks/>
          </p:cNvGrpSpPr>
          <p:nvPr/>
        </p:nvGrpSpPr>
        <p:grpSpPr bwMode="auto">
          <a:xfrm>
            <a:off x="1357313" y="352425"/>
            <a:ext cx="7607300" cy="588963"/>
            <a:chOff x="1357873" y="280971"/>
            <a:chExt cx="7606740" cy="589514"/>
          </a:xfrm>
        </p:grpSpPr>
        <p:pic>
          <p:nvPicPr>
            <p:cNvPr id="41990" name="Picture 12" descr="TURK BAYRAĞI">
              <a:extLst>
                <a:ext uri="{FF2B5EF4-FFF2-40B4-BE49-F238E27FC236}">
                  <a16:creationId xmlns:a16="http://schemas.microsoft.com/office/drawing/2014/main" id="{19C0BC12-12A8-F516-7845-096F5C8A0E9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280971"/>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1" name="25 Metin kutusu">
              <a:extLst>
                <a:ext uri="{FF2B5EF4-FFF2-40B4-BE49-F238E27FC236}">
                  <a16:creationId xmlns:a16="http://schemas.microsoft.com/office/drawing/2014/main" id="{FAFD1B76-7CB7-1ED9-354C-44BA3D8D8BE9}"/>
                </a:ext>
              </a:extLst>
            </p:cNvPr>
            <p:cNvSpPr txBox="1">
              <a:spLocks noChangeArrowheads="1"/>
            </p:cNvSpPr>
            <p:nvPr/>
          </p:nvSpPr>
          <p:spPr bwMode="auto">
            <a:xfrm>
              <a:off x="1357873" y="285825"/>
              <a:ext cx="6714658" cy="584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latin typeface="Times New Roman" panose="02020603050405020304" pitchFamily="18" charset="0"/>
                  <a:cs typeface="Times New Roman" panose="02020603050405020304" pitchFamily="18" charset="0"/>
                </a:rPr>
                <a:t>TSK Eğitim Vakfı Organları</a:t>
              </a:r>
              <a:endParaRPr lang="tr-TR" altLang="tr-TR" sz="3200">
                <a:solidFill>
                  <a:schemeClr val="tx1"/>
                </a:solidFill>
                <a:latin typeface="Times New Roman" panose="02020603050405020304" pitchFamily="18" charset="0"/>
                <a:cs typeface="Times New Roman" panose="02020603050405020304" pitchFamily="18" charset="0"/>
              </a:endParaRPr>
            </a:p>
          </p:txBody>
        </p:sp>
      </p:grpSp>
      <p:pic>
        <p:nvPicPr>
          <p:cNvPr id="41988" name="Picture 7" descr="C:\Users\hp\Desktop\TSKEV logo.png">
            <a:extLst>
              <a:ext uri="{FF2B5EF4-FFF2-40B4-BE49-F238E27FC236}">
                <a16:creationId xmlns:a16="http://schemas.microsoft.com/office/drawing/2014/main" id="{B976D204-82E2-6361-2F92-A7A8B09B13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950" y="131763"/>
            <a:ext cx="808038" cy="106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7" descr="C:\Users\hp\Desktop\TSKEV logo.png">
            <a:extLst>
              <a:ext uri="{FF2B5EF4-FFF2-40B4-BE49-F238E27FC236}">
                <a16:creationId xmlns:a16="http://schemas.microsoft.com/office/drawing/2014/main" id="{47717D63-0E5F-FD17-5004-FA4B6E82F3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1913" y="3068638"/>
            <a:ext cx="1422400"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10" name="8 Grup">
            <a:extLst>
              <a:ext uri="{FF2B5EF4-FFF2-40B4-BE49-F238E27FC236}">
                <a16:creationId xmlns:a16="http://schemas.microsoft.com/office/drawing/2014/main" id="{AED14CCC-EE02-CE8E-8CA1-97C823C4665D}"/>
              </a:ext>
            </a:extLst>
          </p:cNvPr>
          <p:cNvGrpSpPr>
            <a:grpSpLocks/>
          </p:cNvGrpSpPr>
          <p:nvPr/>
        </p:nvGrpSpPr>
        <p:grpSpPr bwMode="auto">
          <a:xfrm>
            <a:off x="611188" y="104775"/>
            <a:ext cx="8245475" cy="817563"/>
            <a:chOff x="611188" y="44450"/>
            <a:chExt cx="8245475" cy="817673"/>
          </a:xfrm>
        </p:grpSpPr>
        <p:sp>
          <p:nvSpPr>
            <p:cNvPr id="43051" name="Rectangle 57">
              <a:extLst>
                <a:ext uri="{FF2B5EF4-FFF2-40B4-BE49-F238E27FC236}">
                  <a16:creationId xmlns:a16="http://schemas.microsoft.com/office/drawing/2014/main" id="{0D76D54F-D26E-C981-4150-C15CFD22496B}"/>
                </a:ext>
              </a:extLst>
            </p:cNvPr>
            <p:cNvSpPr>
              <a:spLocks noChangeArrowheads="1"/>
            </p:cNvSpPr>
            <p:nvPr/>
          </p:nvSpPr>
          <p:spPr bwMode="auto">
            <a:xfrm>
              <a:off x="611188" y="266916"/>
              <a:ext cx="794861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r>
                <a:rPr lang="tr-TR" altLang="tr-TR" sz="3200" b="1">
                  <a:solidFill>
                    <a:schemeClr val="tx1"/>
                  </a:solidFill>
                  <a:latin typeface="Times New Roman" panose="02020603050405020304" pitchFamily="18" charset="0"/>
                  <a:cs typeface="Times New Roman" panose="02020603050405020304" pitchFamily="18" charset="0"/>
                </a:rPr>
                <a:t>Yurtların Öğrenci Kapasiteleri </a:t>
              </a:r>
              <a:endParaRPr lang="en-AU" altLang="tr-TR" sz="3200" b="1">
                <a:solidFill>
                  <a:schemeClr val="tx1"/>
                </a:solidFill>
                <a:latin typeface="Times New Roman" panose="02020603050405020304" pitchFamily="18" charset="0"/>
                <a:cs typeface="Times New Roman" panose="02020603050405020304" pitchFamily="18" charset="0"/>
              </a:endParaRPr>
            </a:p>
          </p:txBody>
        </p:sp>
        <p:grpSp>
          <p:nvGrpSpPr>
            <p:cNvPr id="43052" name="Group 11">
              <a:extLst>
                <a:ext uri="{FF2B5EF4-FFF2-40B4-BE49-F238E27FC236}">
                  <a16:creationId xmlns:a16="http://schemas.microsoft.com/office/drawing/2014/main" id="{86777D25-A682-4228-C3B1-CCDA8AB8A59B}"/>
                </a:ext>
              </a:extLst>
            </p:cNvPr>
            <p:cNvGrpSpPr>
              <a:grpSpLocks/>
            </p:cNvGrpSpPr>
            <p:nvPr/>
          </p:nvGrpSpPr>
          <p:grpSpPr bwMode="auto">
            <a:xfrm>
              <a:off x="1237023" y="44450"/>
              <a:ext cx="7619640" cy="817673"/>
              <a:chOff x="680" y="28"/>
              <a:chExt cx="4899" cy="499"/>
            </a:xfrm>
          </p:grpSpPr>
          <p:sp>
            <p:nvSpPr>
              <p:cNvPr id="43053" name="Rectangle 10">
                <a:extLst>
                  <a:ext uri="{FF2B5EF4-FFF2-40B4-BE49-F238E27FC236}">
                    <a16:creationId xmlns:a16="http://schemas.microsoft.com/office/drawing/2014/main" id="{DC197EAC-AC39-E93F-FC8D-BFDA1B676740}"/>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80000"/>
                  </a:lnSpc>
                </a:pPr>
                <a:endParaRPr lang="tr-TR" altLang="tr-TR" sz="2800" b="1">
                  <a:solidFill>
                    <a:schemeClr val="tx1"/>
                  </a:solidFill>
                  <a:latin typeface="Times New Roman" panose="02020603050405020304" pitchFamily="18" charset="0"/>
                  <a:cs typeface="Times New Roman" panose="02020603050405020304" pitchFamily="18" charset="0"/>
                </a:endParaRPr>
              </a:p>
            </p:txBody>
          </p:sp>
          <p:pic>
            <p:nvPicPr>
              <p:cNvPr id="43054" name="Picture 12" descr="TURK BAYRAĞI">
                <a:extLst>
                  <a:ext uri="{FF2B5EF4-FFF2-40B4-BE49-F238E27FC236}">
                    <a16:creationId xmlns:a16="http://schemas.microsoft.com/office/drawing/2014/main" id="{5D634F2C-1D59-F94C-8B42-E9B515DA225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43011" name="Picture 7" descr="C:\Users\hp\Desktop\TSKEV logo.png">
            <a:extLst>
              <a:ext uri="{FF2B5EF4-FFF2-40B4-BE49-F238E27FC236}">
                <a16:creationId xmlns:a16="http://schemas.microsoft.com/office/drawing/2014/main" id="{E984CDFF-A7CD-4D76-0A23-F80EC3EA89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 name="Group 48">
            <a:extLst>
              <a:ext uri="{FF2B5EF4-FFF2-40B4-BE49-F238E27FC236}">
                <a16:creationId xmlns:a16="http://schemas.microsoft.com/office/drawing/2014/main" id="{E417197B-9B17-A2C6-57DF-99690D271C04}"/>
              </a:ext>
            </a:extLst>
          </p:cNvPr>
          <p:cNvGraphicFramePr>
            <a:graphicFrameLocks noGrp="1"/>
          </p:cNvGraphicFramePr>
          <p:nvPr/>
        </p:nvGraphicFramePr>
        <p:xfrm>
          <a:off x="369888" y="1412875"/>
          <a:ext cx="8429625" cy="5032375"/>
        </p:xfrm>
        <a:graphic>
          <a:graphicData uri="http://schemas.openxmlformats.org/drawingml/2006/table">
            <a:tbl>
              <a:tblPr/>
              <a:tblGrid>
                <a:gridCol w="5078338">
                  <a:extLst>
                    <a:ext uri="{9D8B030D-6E8A-4147-A177-3AD203B41FA5}">
                      <a16:colId xmlns:a16="http://schemas.microsoft.com/office/drawing/2014/main" val="20000"/>
                    </a:ext>
                  </a:extLst>
                </a:gridCol>
                <a:gridCol w="99385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214437">
                  <a:extLst>
                    <a:ext uri="{9D8B030D-6E8A-4147-A177-3AD203B41FA5}">
                      <a16:colId xmlns:a16="http://schemas.microsoft.com/office/drawing/2014/main" val="20003"/>
                    </a:ext>
                  </a:extLst>
                </a:gridCol>
              </a:tblGrid>
              <a:tr h="514387">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Yurt Adı</a:t>
                      </a:r>
                    </a:p>
                  </a:txBody>
                  <a:tcPr marT="45726" marB="4572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chemeClr val="tx1"/>
                          </a:solidFill>
                          <a:effectLst/>
                          <a:latin typeface="Arial" charset="0"/>
                        </a:rPr>
                        <a:t>Öğrenci Kapasiteleri</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770626">
                <a:tc vMerge="1">
                  <a:txBody>
                    <a:bodyPr/>
                    <a:lstStyle/>
                    <a:p>
                      <a:endParaRPr lang="tr-TR"/>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a:ln>
                            <a:noFill/>
                          </a:ln>
                          <a:solidFill>
                            <a:schemeClr val="tx1"/>
                          </a:solidFill>
                          <a:effectLst/>
                          <a:latin typeface="Arial" charset="0"/>
                        </a:rPr>
                        <a:t>Kız</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Erkek</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Toplam</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3187">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300" b="1" i="0" u="none" strike="noStrike" cap="none" normalizeH="0" baseline="0" dirty="0">
                          <a:ln>
                            <a:noFill/>
                          </a:ln>
                          <a:solidFill>
                            <a:schemeClr val="tx1"/>
                          </a:solidFill>
                          <a:effectLst/>
                          <a:latin typeface="Arial" charset="0"/>
                        </a:rPr>
                        <a:t>Ankara Öğrenci Yurtları</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287</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154</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441</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74615">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300" b="1" i="0" u="none" strike="noStrike" cap="none" normalizeH="0" baseline="0" dirty="0">
                          <a:ln>
                            <a:noFill/>
                          </a:ln>
                          <a:solidFill>
                            <a:schemeClr val="tx1"/>
                          </a:solidFill>
                          <a:effectLst/>
                          <a:latin typeface="Arial" charset="0"/>
                        </a:rPr>
                        <a:t>Haydarpaşa İstanbul </a:t>
                      </a:r>
                    </a:p>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300" b="1" i="0" u="none" strike="noStrike" cap="none" normalizeH="0" baseline="0" dirty="0">
                          <a:ln>
                            <a:noFill/>
                          </a:ln>
                          <a:solidFill>
                            <a:schemeClr val="tx1"/>
                          </a:solidFill>
                          <a:effectLst/>
                          <a:latin typeface="Arial" charset="0"/>
                        </a:rPr>
                        <a:t>Öğrenci Yurtları</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312</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252</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564</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93187">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300" b="1" i="0" u="none" strike="noStrike" cap="none" normalizeH="0" baseline="0" dirty="0">
                          <a:ln>
                            <a:noFill/>
                          </a:ln>
                          <a:solidFill>
                            <a:schemeClr val="tx1"/>
                          </a:solidFill>
                          <a:effectLst/>
                          <a:latin typeface="Arial" charset="0"/>
                        </a:rPr>
                        <a:t>Eskişehir Öğrenci Yurtları</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190</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199</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389</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93187">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kern="1200" cap="none" normalizeH="0" baseline="0" dirty="0">
                          <a:ln>
                            <a:noFill/>
                          </a:ln>
                          <a:solidFill>
                            <a:schemeClr val="tx1"/>
                          </a:solidFill>
                          <a:effectLst/>
                          <a:latin typeface="Arial" charset="0"/>
                          <a:ea typeface="+mn-ea"/>
                          <a:cs typeface="+mn-cs"/>
                        </a:rPr>
                        <a:t>Maslak Öğrenci Yurtları</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kern="1200" cap="none" normalizeH="0" baseline="0" dirty="0">
                          <a:ln>
                            <a:noFill/>
                          </a:ln>
                          <a:solidFill>
                            <a:schemeClr val="tx1"/>
                          </a:solidFill>
                          <a:effectLst/>
                          <a:latin typeface="Arial" charset="0"/>
                          <a:ea typeface="+mn-ea"/>
                          <a:cs typeface="+mn-cs"/>
                        </a:rPr>
                        <a:t>411</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kern="1200" cap="none" normalizeH="0" baseline="0" dirty="0">
                          <a:ln>
                            <a:noFill/>
                          </a:ln>
                          <a:solidFill>
                            <a:schemeClr val="tx1"/>
                          </a:solidFill>
                          <a:effectLst/>
                          <a:latin typeface="Arial" charset="0"/>
                          <a:ea typeface="+mn-ea"/>
                          <a:cs typeface="+mn-cs"/>
                        </a:rPr>
                        <a:t>417</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kern="1200" cap="none" normalizeH="0" baseline="0" dirty="0">
                          <a:ln>
                            <a:noFill/>
                          </a:ln>
                          <a:solidFill>
                            <a:schemeClr val="tx1"/>
                          </a:solidFill>
                          <a:effectLst/>
                          <a:latin typeface="Arial" charset="0"/>
                          <a:ea typeface="+mn-ea"/>
                          <a:cs typeface="+mn-cs"/>
                        </a:rPr>
                        <a:t>828</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693187">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Toplam</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1.200</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1.022</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Arial" charset="0"/>
                        </a:rPr>
                        <a:t>2.222</a:t>
                      </a:r>
                    </a:p>
                  </a:txBody>
                  <a:tcPr marL="54000" marR="54000" marT="54007" marB="540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00"/>
                    </a:solidFill>
                  </a:tcPr>
                </a:tc>
                <a:extLst>
                  <a:ext uri="{0D108BD9-81ED-4DB2-BD59-A6C34878D82A}">
                    <a16:rowId xmlns:a16="http://schemas.microsoft.com/office/drawing/2014/main" val="10006"/>
                  </a:ext>
                </a:extLst>
              </a:tr>
            </a:tbl>
          </a:graphicData>
        </a:graphic>
      </p:graphicFrame>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29 Grup">
            <a:extLst>
              <a:ext uri="{FF2B5EF4-FFF2-40B4-BE49-F238E27FC236}">
                <a16:creationId xmlns:a16="http://schemas.microsoft.com/office/drawing/2014/main" id="{23B2B856-BD62-9BF1-0083-A65A1160266A}"/>
              </a:ext>
            </a:extLst>
          </p:cNvPr>
          <p:cNvGrpSpPr>
            <a:grpSpLocks/>
          </p:cNvGrpSpPr>
          <p:nvPr/>
        </p:nvGrpSpPr>
        <p:grpSpPr bwMode="auto">
          <a:xfrm>
            <a:off x="431800" y="1071563"/>
            <a:ext cx="8712200" cy="5632450"/>
            <a:chOff x="323850" y="1005039"/>
            <a:chExt cx="8712200" cy="6325243"/>
          </a:xfrm>
        </p:grpSpPr>
        <p:sp>
          <p:nvSpPr>
            <p:cNvPr id="17415" name="Text Box 4">
              <a:extLst>
                <a:ext uri="{FF2B5EF4-FFF2-40B4-BE49-F238E27FC236}">
                  <a16:creationId xmlns:a16="http://schemas.microsoft.com/office/drawing/2014/main" id="{BE2FD6E3-CFC8-0D5B-27DE-0830EA55139D}"/>
                </a:ext>
              </a:extLst>
            </p:cNvPr>
            <p:cNvSpPr txBox="1">
              <a:spLocks noChangeArrowheads="1"/>
            </p:cNvSpPr>
            <p:nvPr/>
          </p:nvSpPr>
          <p:spPr bwMode="auto">
            <a:xfrm>
              <a:off x="323850" y="1005039"/>
              <a:ext cx="8353425" cy="6325243"/>
            </a:xfrm>
            <a:prstGeom prst="rect">
              <a:avLst/>
            </a:prstGeom>
            <a:noFill/>
            <a:ln w="12700">
              <a:noFill/>
              <a:miter lim="800000"/>
              <a:headEnd type="none" w="sm" len="sm"/>
              <a:tailEnd type="none" w="sm" len="sm"/>
            </a:ln>
          </p:spPr>
          <p:txBody>
            <a:bodyPr>
              <a:spAutoFit/>
            </a:bodyPr>
            <a:lstStyle/>
            <a:p>
              <a:pPr marL="342900" indent="-342900" algn="just">
                <a:lnSpc>
                  <a:spcPct val="200000"/>
                </a:lnSpc>
                <a:buClr>
                  <a:srgbClr val="FF0000"/>
                </a:buClr>
                <a:buFont typeface="Wingdings" pitchFamily="2" charset="2"/>
                <a:buChar char="§"/>
                <a:defRPr/>
              </a:pPr>
              <a:r>
                <a:rPr lang="tr-TR" sz="2000" b="1" dirty="0">
                  <a:solidFill>
                    <a:schemeClr val="tx1"/>
                  </a:solidFill>
                  <a:latin typeface="Times New Roman" pitchFamily="18" charset="0"/>
                  <a:cs typeface="Times New Roman" pitchFamily="18" charset="0"/>
                </a:rPr>
                <a:t>Şehit çocukları (ücretsiz),</a:t>
              </a:r>
            </a:p>
            <a:p>
              <a:pPr marL="342900" indent="-342900" algn="just">
                <a:lnSpc>
                  <a:spcPct val="200000"/>
                </a:lnSpc>
                <a:buClr>
                  <a:srgbClr val="FF0000"/>
                </a:buClr>
                <a:buFont typeface="Wingdings" pitchFamily="2" charset="2"/>
                <a:buChar char="§"/>
                <a:defRPr/>
              </a:pPr>
              <a:r>
                <a:rPr lang="tr-TR" sz="2000" b="1" dirty="0">
                  <a:solidFill>
                    <a:schemeClr val="tx1"/>
                  </a:solidFill>
                  <a:latin typeface="Times New Roman" pitchFamily="18" charset="0"/>
                  <a:cs typeface="Times New Roman" pitchFamily="18" charset="0"/>
                </a:rPr>
                <a:t>Görevdeki ve Emekli TSK mensubu çocukları,</a:t>
              </a:r>
            </a:p>
            <a:p>
              <a:pPr marL="342900" indent="-342900" algn="just">
                <a:lnSpc>
                  <a:spcPct val="200000"/>
                </a:lnSpc>
                <a:buClr>
                  <a:srgbClr val="FF0000"/>
                </a:buClr>
                <a:buFont typeface="Wingdings" pitchFamily="2" charset="2"/>
                <a:buChar char="§"/>
                <a:defRPr/>
              </a:pPr>
              <a:r>
                <a:rPr lang="tr-TR" sz="2000" b="1" dirty="0">
                  <a:solidFill>
                    <a:schemeClr val="tx1"/>
                  </a:solidFill>
                  <a:latin typeface="Times New Roman" pitchFamily="18" charset="0"/>
                  <a:cs typeface="Times New Roman" pitchFamily="18" charset="0"/>
                </a:rPr>
                <a:t>Şehit kardeşleri,</a:t>
              </a:r>
            </a:p>
            <a:p>
              <a:pPr marL="342900" indent="-342900" algn="just">
                <a:lnSpc>
                  <a:spcPct val="200000"/>
                </a:lnSpc>
                <a:buClr>
                  <a:srgbClr val="FF0000"/>
                </a:buClr>
                <a:buFont typeface="Wingdings" pitchFamily="2" charset="2"/>
                <a:buChar char="§"/>
                <a:defRPr/>
              </a:pPr>
              <a:r>
                <a:rPr lang="tr-TR" sz="2000" b="1" dirty="0">
                  <a:solidFill>
                    <a:schemeClr val="tx1"/>
                  </a:solidFill>
                  <a:latin typeface="Times New Roman" pitchFamily="18" charset="0"/>
                  <a:cs typeface="Times New Roman" pitchFamily="18" charset="0"/>
                </a:rPr>
                <a:t>Görevdeki ve Emekli TSK mensubu kardeşleri,</a:t>
              </a:r>
            </a:p>
            <a:p>
              <a:pPr indent="85725" algn="just">
                <a:lnSpc>
                  <a:spcPct val="200000"/>
                </a:lnSpc>
                <a:defRPr/>
              </a:pPr>
              <a:r>
                <a:rPr lang="tr-TR" sz="2000" b="1" dirty="0">
                  <a:solidFill>
                    <a:schemeClr val="tx1"/>
                  </a:solidFill>
                  <a:latin typeface="Times New Roman" pitchFamily="18" charset="0"/>
                  <a:cs typeface="Times New Roman" pitchFamily="18" charset="0"/>
                </a:rPr>
                <a:t>Boş yer olması halinde her yıl yeniden değerlendirilmek kaydı ile;</a:t>
              </a:r>
            </a:p>
            <a:p>
              <a:pPr marL="265113" indent="627063" algn="just">
                <a:lnSpc>
                  <a:spcPct val="200000"/>
                </a:lnSpc>
                <a:buClr>
                  <a:srgbClr val="C00000"/>
                </a:buClr>
                <a:buFont typeface="Wingdings" pitchFamily="2" charset="2"/>
                <a:buChar char="Ø"/>
                <a:defRPr/>
              </a:pPr>
              <a:r>
                <a:rPr lang="tr-TR" sz="2000" b="1" dirty="0">
                  <a:solidFill>
                    <a:schemeClr val="tx1"/>
                  </a:solidFill>
                  <a:latin typeface="Times New Roman" pitchFamily="18" charset="0"/>
                  <a:cs typeface="Times New Roman" pitchFamily="18" charset="0"/>
                </a:rPr>
                <a:t>Görevli ve Emekli işçi çocukları ve kardeşleri,</a:t>
              </a:r>
            </a:p>
            <a:p>
              <a:pPr marL="265113" indent="627063" algn="just">
                <a:lnSpc>
                  <a:spcPct val="200000"/>
                </a:lnSpc>
                <a:buClr>
                  <a:srgbClr val="C00000"/>
                </a:buClr>
                <a:buFont typeface="Wingdings" pitchFamily="2" charset="2"/>
                <a:buChar char="Ø"/>
                <a:defRPr/>
              </a:pPr>
              <a:r>
                <a:rPr lang="tr-TR" sz="2000" b="1" dirty="0">
                  <a:solidFill>
                    <a:schemeClr val="tx1"/>
                  </a:solidFill>
                  <a:latin typeface="Times New Roman" pitchFamily="18" charset="0"/>
                  <a:cs typeface="Times New Roman" pitchFamily="18" charset="0"/>
                </a:rPr>
                <a:t>TSK mensubu akraba çocukları ,</a:t>
              </a:r>
            </a:p>
            <a:p>
              <a:pPr marL="265113" indent="627063" algn="just">
                <a:lnSpc>
                  <a:spcPct val="200000"/>
                </a:lnSpc>
                <a:buClr>
                  <a:srgbClr val="C00000"/>
                </a:buClr>
                <a:buFont typeface="Wingdings" pitchFamily="2" charset="2"/>
                <a:buChar char="Ø"/>
                <a:defRPr/>
              </a:pPr>
              <a:r>
                <a:rPr lang="tr-TR" sz="2000" b="1" dirty="0">
                  <a:solidFill>
                    <a:schemeClr val="tx1"/>
                  </a:solidFill>
                  <a:latin typeface="Times New Roman" pitchFamily="18" charset="0"/>
                  <a:cs typeface="Times New Roman" pitchFamily="18" charset="0"/>
                </a:rPr>
                <a:t>Yüksek lisans eğitimi yapan askeri personel çocukları,</a:t>
              </a:r>
            </a:p>
            <a:p>
              <a:pPr marL="265113" indent="627063" algn="just">
                <a:lnSpc>
                  <a:spcPct val="200000"/>
                </a:lnSpc>
                <a:buClr>
                  <a:srgbClr val="C00000"/>
                </a:buClr>
                <a:buFont typeface="Wingdings" pitchFamily="2" charset="2"/>
                <a:buChar char="Ø"/>
                <a:defRPr/>
              </a:pPr>
              <a:r>
                <a:rPr lang="tr-TR" sz="2000" b="1" dirty="0">
                  <a:solidFill>
                    <a:schemeClr val="tx1"/>
                  </a:solidFill>
                  <a:latin typeface="Times New Roman" pitchFamily="18" charset="0"/>
                  <a:cs typeface="Times New Roman" pitchFamily="18" charset="0"/>
                </a:rPr>
                <a:t>Diğer öğrenciler yararlanmaktadır.</a:t>
              </a:r>
            </a:p>
          </p:txBody>
        </p:sp>
        <p:sp>
          <p:nvSpPr>
            <p:cNvPr id="44040" name="Text Box 4">
              <a:extLst>
                <a:ext uri="{FF2B5EF4-FFF2-40B4-BE49-F238E27FC236}">
                  <a16:creationId xmlns:a16="http://schemas.microsoft.com/office/drawing/2014/main" id="{2034901B-1E0F-492D-4EDA-21726844921C}"/>
                </a:ext>
              </a:extLst>
            </p:cNvPr>
            <p:cNvSpPr txBox="1">
              <a:spLocks noChangeArrowheads="1"/>
            </p:cNvSpPr>
            <p:nvPr/>
          </p:nvSpPr>
          <p:spPr bwMode="auto">
            <a:xfrm>
              <a:off x="539750" y="6561034"/>
              <a:ext cx="8496300" cy="518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indent="46355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buClr>
                  <a:srgbClr val="FFFF00"/>
                </a:buClr>
                <a:buFont typeface="Wingdings" panose="05000000000000000000" pitchFamily="2" charset="2"/>
                <a:buNone/>
              </a:pPr>
              <a:endParaRPr lang="tr-TR" altLang="tr-TR" sz="2000" b="1">
                <a:solidFill>
                  <a:schemeClr val="tx1"/>
                </a:solidFill>
                <a:latin typeface="Times New Roman" panose="02020603050405020304" pitchFamily="18" charset="0"/>
                <a:cs typeface="Times New Roman" panose="02020603050405020304" pitchFamily="18" charset="0"/>
              </a:endParaRPr>
            </a:p>
          </p:txBody>
        </p:sp>
      </p:grpSp>
      <p:grpSp>
        <p:nvGrpSpPr>
          <p:cNvPr id="44035" name="23 Grup">
            <a:extLst>
              <a:ext uri="{FF2B5EF4-FFF2-40B4-BE49-F238E27FC236}">
                <a16:creationId xmlns:a16="http://schemas.microsoft.com/office/drawing/2014/main" id="{327ED663-A3EF-33BE-0AAE-5160A6724DAA}"/>
              </a:ext>
            </a:extLst>
          </p:cNvPr>
          <p:cNvGrpSpPr>
            <a:grpSpLocks/>
          </p:cNvGrpSpPr>
          <p:nvPr/>
        </p:nvGrpSpPr>
        <p:grpSpPr bwMode="auto">
          <a:xfrm>
            <a:off x="773113" y="188913"/>
            <a:ext cx="8318500" cy="647700"/>
            <a:chOff x="772138" y="188335"/>
            <a:chExt cx="8320118" cy="648521"/>
          </a:xfrm>
        </p:grpSpPr>
        <p:pic>
          <p:nvPicPr>
            <p:cNvPr id="44037" name="Picture 12" descr="TURK BAYRAĞI">
              <a:extLst>
                <a:ext uri="{FF2B5EF4-FFF2-40B4-BE49-F238E27FC236}">
                  <a16:creationId xmlns:a16="http://schemas.microsoft.com/office/drawing/2014/main" id="{2AFE0334-5236-2BC3-720C-0AC7909AAF3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41368" y="188335"/>
              <a:ext cx="750888" cy="611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8" name="22 Metin kutusu">
              <a:extLst>
                <a:ext uri="{FF2B5EF4-FFF2-40B4-BE49-F238E27FC236}">
                  <a16:creationId xmlns:a16="http://schemas.microsoft.com/office/drawing/2014/main" id="{D17050D7-72AF-14FE-F5A3-08190546056C}"/>
                </a:ext>
              </a:extLst>
            </p:cNvPr>
            <p:cNvSpPr txBox="1">
              <a:spLocks noChangeArrowheads="1"/>
            </p:cNvSpPr>
            <p:nvPr/>
          </p:nvSpPr>
          <p:spPr bwMode="auto">
            <a:xfrm>
              <a:off x="772138" y="267469"/>
              <a:ext cx="7715304"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100" b="1">
                  <a:solidFill>
                    <a:schemeClr val="tx1"/>
                  </a:solidFill>
                  <a:latin typeface="Times New Roman" panose="02020603050405020304" pitchFamily="18" charset="0"/>
                  <a:cs typeface="Times New Roman" panose="02020603050405020304" pitchFamily="18" charset="0"/>
                </a:rPr>
                <a:t>Yurtlardan Yararlanma ve Öncelik Sırası</a:t>
              </a:r>
            </a:p>
          </p:txBody>
        </p:sp>
      </p:grpSp>
      <p:pic>
        <p:nvPicPr>
          <p:cNvPr id="44036" name="Picture 7" descr="C:\Users\hp\Desktop\TSKEV logo.png">
            <a:extLst>
              <a:ext uri="{FF2B5EF4-FFF2-40B4-BE49-F238E27FC236}">
                <a16:creationId xmlns:a16="http://schemas.microsoft.com/office/drawing/2014/main" id="{0B0B05DA-1295-4A71-27A7-7402E136F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push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8 Grup">
            <a:extLst>
              <a:ext uri="{FF2B5EF4-FFF2-40B4-BE49-F238E27FC236}">
                <a16:creationId xmlns:a16="http://schemas.microsoft.com/office/drawing/2014/main" id="{DCFC80AD-E97C-4A5B-E8C0-53292A409363}"/>
              </a:ext>
            </a:extLst>
          </p:cNvPr>
          <p:cNvGrpSpPr>
            <a:grpSpLocks/>
          </p:cNvGrpSpPr>
          <p:nvPr/>
        </p:nvGrpSpPr>
        <p:grpSpPr bwMode="auto">
          <a:xfrm>
            <a:off x="1116013" y="-34925"/>
            <a:ext cx="6367462" cy="792163"/>
            <a:chOff x="611188" y="44450"/>
            <a:chExt cx="7948612" cy="792270"/>
          </a:xfrm>
        </p:grpSpPr>
        <p:sp>
          <p:nvSpPr>
            <p:cNvPr id="45228" name="Rectangle 57">
              <a:extLst>
                <a:ext uri="{FF2B5EF4-FFF2-40B4-BE49-F238E27FC236}">
                  <a16:creationId xmlns:a16="http://schemas.microsoft.com/office/drawing/2014/main" id="{CB648590-A6E8-7A98-8DB8-9E2AFE9A6EBD}"/>
                </a:ext>
              </a:extLst>
            </p:cNvPr>
            <p:cNvSpPr>
              <a:spLocks noChangeArrowheads="1"/>
            </p:cNvSpPr>
            <p:nvPr/>
          </p:nvSpPr>
          <p:spPr bwMode="auto">
            <a:xfrm>
              <a:off x="611188" y="327064"/>
              <a:ext cx="7948612" cy="50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eaLnBrk="1" hangingPunct="1">
                <a:lnSpc>
                  <a:spcPct val="70000"/>
                </a:lnSpc>
                <a:spcBef>
                  <a:spcPct val="20000"/>
                </a:spcBef>
                <a:buClr>
                  <a:srgbClr val="1F497D"/>
                </a:buClr>
                <a:buSzPct val="75000"/>
                <a:buFont typeface="Monotype Sorts"/>
                <a:buNone/>
              </a:pPr>
              <a:r>
                <a:rPr lang="tr-TR" altLang="tr-TR" sz="3200" b="1">
                  <a:solidFill>
                    <a:srgbClr val="000000"/>
                  </a:solidFill>
                  <a:latin typeface="Times New Roman" panose="02020603050405020304" pitchFamily="18" charset="0"/>
                  <a:cs typeface="Times New Roman" panose="02020603050405020304" pitchFamily="18" charset="0"/>
                </a:rPr>
                <a:t>2025 - 2026 Öğretim Dönemi </a:t>
              </a:r>
            </a:p>
            <a:p>
              <a:pPr algn="ctr" eaLnBrk="1" hangingPunct="1">
                <a:lnSpc>
                  <a:spcPct val="70000"/>
                </a:lnSpc>
                <a:spcBef>
                  <a:spcPct val="20000"/>
                </a:spcBef>
                <a:buClr>
                  <a:srgbClr val="1F497D"/>
                </a:buClr>
                <a:buSzPct val="75000"/>
                <a:buFont typeface="Monotype Sorts"/>
                <a:buNone/>
              </a:pPr>
              <a:r>
                <a:rPr lang="tr-TR" altLang="tr-TR" sz="3200" b="1">
                  <a:solidFill>
                    <a:srgbClr val="000000"/>
                  </a:solidFill>
                  <a:latin typeface="Times New Roman" panose="02020603050405020304" pitchFamily="18" charset="0"/>
                  <a:cs typeface="Times New Roman" panose="02020603050405020304" pitchFamily="18" charset="0"/>
                </a:rPr>
                <a:t>Yurtların Öğrenci Statüleri </a:t>
              </a:r>
              <a:endParaRPr lang="en-AU" altLang="tr-TR" sz="3200" b="1">
                <a:solidFill>
                  <a:srgbClr val="000000"/>
                </a:solidFill>
                <a:latin typeface="Times New Roman" panose="02020603050405020304" pitchFamily="18" charset="0"/>
                <a:cs typeface="Times New Roman" panose="02020603050405020304" pitchFamily="18" charset="0"/>
              </a:endParaRPr>
            </a:p>
          </p:txBody>
        </p:sp>
        <p:sp>
          <p:nvSpPr>
            <p:cNvPr id="45229" name="Rectangle 10">
              <a:extLst>
                <a:ext uri="{FF2B5EF4-FFF2-40B4-BE49-F238E27FC236}">
                  <a16:creationId xmlns:a16="http://schemas.microsoft.com/office/drawing/2014/main" id="{B2F2DD47-D782-0C97-859B-F5328068BEAF}"/>
                </a:ext>
              </a:extLst>
            </p:cNvPr>
            <p:cNvSpPr>
              <a:spLocks noChangeArrowheads="1"/>
            </p:cNvSpPr>
            <p:nvPr/>
          </p:nvSpPr>
          <p:spPr bwMode="auto">
            <a:xfrm>
              <a:off x="1237024" y="44450"/>
              <a:ext cx="6560449" cy="43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eaLnBrk="1" hangingPunct="1">
                <a:lnSpc>
                  <a:spcPct val="80000"/>
                </a:lnSpc>
              </a:pPr>
              <a:endParaRPr lang="tr-TR" altLang="tr-TR" sz="2800" b="1">
                <a:solidFill>
                  <a:srgbClr val="FFFF00"/>
                </a:solidFill>
                <a:latin typeface="Times New Roman" panose="02020603050405020304" pitchFamily="18" charset="0"/>
                <a:cs typeface="Times New Roman" panose="02020603050405020304" pitchFamily="18" charset="0"/>
              </a:endParaRPr>
            </a:p>
          </p:txBody>
        </p:sp>
      </p:grpSp>
      <p:pic>
        <p:nvPicPr>
          <p:cNvPr id="45059" name="Picture 7" descr="C:\Users\hp\Desktop\TSKEV logo.png">
            <a:extLst>
              <a:ext uri="{FF2B5EF4-FFF2-40B4-BE49-F238E27FC236}">
                <a16:creationId xmlns:a16="http://schemas.microsoft.com/office/drawing/2014/main" id="{87732A8E-1255-19A1-088B-39673868FE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0325"/>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Picture 57" descr="TURK BAYRAĞI">
            <a:extLst>
              <a:ext uri="{FF2B5EF4-FFF2-40B4-BE49-F238E27FC236}">
                <a16:creationId xmlns:a16="http://schemas.microsoft.com/office/drawing/2014/main" id="{3B665193-425E-80F0-E72C-FFD4C028A53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213725" y="333375"/>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o 1">
            <a:extLst>
              <a:ext uri="{FF2B5EF4-FFF2-40B4-BE49-F238E27FC236}">
                <a16:creationId xmlns:a16="http://schemas.microsoft.com/office/drawing/2014/main" id="{4FCFFC7B-34EE-0113-A092-2096F7BDCB6E}"/>
              </a:ext>
            </a:extLst>
          </p:cNvPr>
          <p:cNvGraphicFramePr>
            <a:graphicFrameLocks noGrp="1"/>
          </p:cNvGraphicFramePr>
          <p:nvPr/>
        </p:nvGraphicFramePr>
        <p:xfrm>
          <a:off x="157163" y="1341438"/>
          <a:ext cx="8807450" cy="5102225"/>
        </p:xfrm>
        <a:graphic>
          <a:graphicData uri="http://schemas.openxmlformats.org/drawingml/2006/table">
            <a:tbl>
              <a:tblPr/>
              <a:tblGrid>
                <a:gridCol w="849463">
                  <a:extLst>
                    <a:ext uri="{9D8B030D-6E8A-4147-A177-3AD203B41FA5}">
                      <a16:colId xmlns:a16="http://schemas.microsoft.com/office/drawing/2014/main" val="20000"/>
                    </a:ext>
                  </a:extLst>
                </a:gridCol>
                <a:gridCol w="109543">
                  <a:extLst>
                    <a:ext uri="{9D8B030D-6E8A-4147-A177-3AD203B41FA5}">
                      <a16:colId xmlns:a16="http://schemas.microsoft.com/office/drawing/2014/main" val="20001"/>
                    </a:ext>
                  </a:extLst>
                </a:gridCol>
                <a:gridCol w="864035">
                  <a:extLst>
                    <a:ext uri="{9D8B030D-6E8A-4147-A177-3AD203B41FA5}">
                      <a16:colId xmlns:a16="http://schemas.microsoft.com/office/drawing/2014/main" val="20002"/>
                    </a:ext>
                  </a:extLst>
                </a:gridCol>
                <a:gridCol w="144006">
                  <a:extLst>
                    <a:ext uri="{9D8B030D-6E8A-4147-A177-3AD203B41FA5}">
                      <a16:colId xmlns:a16="http://schemas.microsoft.com/office/drawing/2014/main" val="20003"/>
                    </a:ext>
                  </a:extLst>
                </a:gridCol>
                <a:gridCol w="936038">
                  <a:extLst>
                    <a:ext uri="{9D8B030D-6E8A-4147-A177-3AD203B41FA5}">
                      <a16:colId xmlns:a16="http://schemas.microsoft.com/office/drawing/2014/main" val="20004"/>
                    </a:ext>
                  </a:extLst>
                </a:gridCol>
                <a:gridCol w="1080044">
                  <a:extLst>
                    <a:ext uri="{9D8B030D-6E8A-4147-A177-3AD203B41FA5}">
                      <a16:colId xmlns:a16="http://schemas.microsoft.com/office/drawing/2014/main" val="20005"/>
                    </a:ext>
                  </a:extLst>
                </a:gridCol>
                <a:gridCol w="144006">
                  <a:extLst>
                    <a:ext uri="{9D8B030D-6E8A-4147-A177-3AD203B41FA5}">
                      <a16:colId xmlns:a16="http://schemas.microsoft.com/office/drawing/2014/main" val="20006"/>
                    </a:ext>
                  </a:extLst>
                </a:gridCol>
                <a:gridCol w="792032">
                  <a:extLst>
                    <a:ext uri="{9D8B030D-6E8A-4147-A177-3AD203B41FA5}">
                      <a16:colId xmlns:a16="http://schemas.microsoft.com/office/drawing/2014/main" val="20007"/>
                    </a:ext>
                  </a:extLst>
                </a:gridCol>
                <a:gridCol w="720029">
                  <a:extLst>
                    <a:ext uri="{9D8B030D-6E8A-4147-A177-3AD203B41FA5}">
                      <a16:colId xmlns:a16="http://schemas.microsoft.com/office/drawing/2014/main" val="20008"/>
                    </a:ext>
                  </a:extLst>
                </a:gridCol>
                <a:gridCol w="288012">
                  <a:extLst>
                    <a:ext uri="{9D8B030D-6E8A-4147-A177-3AD203B41FA5}">
                      <a16:colId xmlns:a16="http://schemas.microsoft.com/office/drawing/2014/main" val="20009"/>
                    </a:ext>
                  </a:extLst>
                </a:gridCol>
                <a:gridCol w="576023">
                  <a:extLst>
                    <a:ext uri="{9D8B030D-6E8A-4147-A177-3AD203B41FA5}">
                      <a16:colId xmlns:a16="http://schemas.microsoft.com/office/drawing/2014/main" val="20010"/>
                    </a:ext>
                  </a:extLst>
                </a:gridCol>
                <a:gridCol w="288012">
                  <a:extLst>
                    <a:ext uri="{9D8B030D-6E8A-4147-A177-3AD203B41FA5}">
                      <a16:colId xmlns:a16="http://schemas.microsoft.com/office/drawing/2014/main" val="20011"/>
                    </a:ext>
                  </a:extLst>
                </a:gridCol>
                <a:gridCol w="792032">
                  <a:extLst>
                    <a:ext uri="{9D8B030D-6E8A-4147-A177-3AD203B41FA5}">
                      <a16:colId xmlns:a16="http://schemas.microsoft.com/office/drawing/2014/main" val="20012"/>
                    </a:ext>
                  </a:extLst>
                </a:gridCol>
                <a:gridCol w="1224175">
                  <a:extLst>
                    <a:ext uri="{9D8B030D-6E8A-4147-A177-3AD203B41FA5}">
                      <a16:colId xmlns:a16="http://schemas.microsoft.com/office/drawing/2014/main" val="20013"/>
                    </a:ext>
                  </a:extLst>
                </a:gridCol>
              </a:tblGrid>
              <a:tr h="262404">
                <a:tc gridSpan="14">
                  <a:txBody>
                    <a:bodyPr/>
                    <a:lstStyle/>
                    <a:p>
                      <a:pPr marL="0" algn="ctr" defTabSz="914400" rtl="0" eaLnBrk="1" fontAlgn="ctr" latinLnBrk="0" hangingPunct="1"/>
                      <a:r>
                        <a:rPr lang="tr-TR" sz="1400" b="1" i="0" u="none" strike="noStrike" kern="1200" dirty="0">
                          <a:solidFill>
                            <a:schemeClr val="bg1"/>
                          </a:solidFill>
                          <a:effectLst/>
                          <a:latin typeface="Times New Roman" pitchFamily="18" charset="0"/>
                          <a:ea typeface="+mn-ea"/>
                          <a:cs typeface="Times New Roman" pitchFamily="18" charset="0"/>
                        </a:rPr>
                        <a:t>KALAN ÖĞRENCİ STATÜ RAPORU</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33399"/>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89403">
                <a:tc row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gridSpan="2">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Şehit</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tr-TR"/>
                    </a:p>
                  </a:txBody>
                  <a:tcPr/>
                </a:tc>
                <a:tc rowSpan="2" gridSpan="2">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TSK'de Görevli Personel</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tr-TR"/>
                    </a:p>
                  </a:txBody>
                  <a:tcPr/>
                </a:tc>
                <a:tc rowSpan="2" gridSpan="2">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TSK'den Emekli Personel</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tr-TR"/>
                    </a:p>
                  </a:txBody>
                  <a:tcPr/>
                </a:tc>
                <a:tc row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TSK'de İşçi</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Muvazzaf Hısım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Emekli Hısım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tr-TR"/>
                    </a:p>
                  </a:txBody>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Sivil (Hısım-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tr-TR"/>
                    </a:p>
                  </a:txBody>
                  <a:tcPr/>
                </a:tc>
                <a:tc rowSpan="2">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Toplam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0268">
                <a:tc v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c vMerge="1">
                  <a:txBody>
                    <a:bodyPr/>
                    <a:lstStyle/>
                    <a:p>
                      <a:endParaRPr lang="tr-TR"/>
                    </a:p>
                  </a:txBody>
                  <a:tcPr/>
                </a:tc>
                <a:tc vMerge="1">
                  <a:txBody>
                    <a:bodyPr/>
                    <a:lstStyle/>
                    <a:p>
                      <a:endParaRPr lang="tr-TR"/>
                    </a:p>
                  </a:txBody>
                  <a:tcPr/>
                </a:tc>
                <a:tc gridSpan="2" vMerge="1">
                  <a:txBody>
                    <a:bodyPr/>
                    <a:lstStyle/>
                    <a:p>
                      <a:endParaRPr lang="tr-TR"/>
                    </a:p>
                  </a:txBody>
                  <a:tcPr/>
                </a:tc>
                <a:tc hMerge="1" vMerge="1">
                  <a:txBody>
                    <a:bodyPr/>
                    <a:lstStyle/>
                    <a:p>
                      <a:endParaRPr lang="tr-TR"/>
                    </a:p>
                  </a:txBody>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Akraba)</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tr-TR"/>
                    </a:p>
                  </a:txBody>
                  <a:tcPr/>
                </a:tc>
                <a:tc vMerge="1">
                  <a:txBody>
                    <a:bodyPr/>
                    <a:lstStyle/>
                    <a:p>
                      <a:endParaRPr lang="tr-TR"/>
                    </a:p>
                  </a:txBody>
                  <a:tcPr/>
                </a:tc>
                <a:extLst>
                  <a:ext uri="{0D108BD9-81ED-4DB2-BD59-A6C34878D82A}">
                    <a16:rowId xmlns:a16="http://schemas.microsoft.com/office/drawing/2014/main" val="10002"/>
                  </a:ext>
                </a:extLst>
              </a:tr>
              <a:tr h="310918">
                <a:tc>
                  <a:txBody>
                    <a:bodyPr/>
                    <a:lstStyle/>
                    <a:p>
                      <a:pPr algn="l" rtl="0" fontAlgn="ctr"/>
                      <a:r>
                        <a:rPr lang="tr-TR" sz="1200" b="1" i="0" u="none" strike="noStrike">
                          <a:solidFill>
                            <a:srgbClr val="000000"/>
                          </a:solidFill>
                          <a:effectLst/>
                          <a:latin typeface="Times New Roman" pitchFamily="18" charset="0"/>
                          <a:cs typeface="Times New Roman" pitchFamily="18" charset="0"/>
                        </a:rPr>
                        <a:t>Subay</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2</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121</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236</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rtl="0" fontAlgn="b"/>
                      <a:r>
                        <a:rPr lang="tr-TR" sz="1200" b="1" i="0" u="none" strike="noStrike">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tr-TR" sz="1200" b="0" i="0" u="none" strike="noStrike">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b"/>
                      <a:r>
                        <a:rPr lang="tr-TR" sz="1200" b="0" i="0" u="none" strike="noStrike">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rtl="0" fontAlgn="b"/>
                      <a:r>
                        <a:rPr lang="tr-TR" sz="1200" b="1" i="0" u="none" strike="noStrike" dirty="0">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359(16,21%)</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88027">
                <a:tc>
                  <a:txBody>
                    <a:bodyPr/>
                    <a:lstStyle/>
                    <a:p>
                      <a:pPr algn="l" rtl="0" fontAlgn="ctr"/>
                      <a:r>
                        <a:rPr lang="tr-TR" sz="1200" b="1" i="0" u="none" strike="noStrike">
                          <a:solidFill>
                            <a:srgbClr val="000000"/>
                          </a:solidFill>
                          <a:effectLst/>
                          <a:latin typeface="Times New Roman" pitchFamily="18" charset="0"/>
                          <a:cs typeface="Times New Roman" pitchFamily="18" charset="0"/>
                        </a:rPr>
                        <a:t>Astsubay</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4</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564</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589</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rtl="0" fontAlgn="b"/>
                      <a:r>
                        <a:rPr lang="tr-TR" sz="1200" b="1" i="0" u="none" strike="noStrike" dirty="0">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tr-TR" sz="1200" b="1" i="0" u="none" strike="noStrike">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b"/>
                      <a:r>
                        <a:rPr lang="tr-TR" sz="1200" b="1" i="0" u="none" strike="noStrike">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rtl="0" fontAlgn="b"/>
                      <a:r>
                        <a:rPr lang="tr-TR" sz="1200" b="1" i="0" u="none" strike="noStrike">
                          <a:solidFill>
                            <a:srgbClr val="000000"/>
                          </a:solidFill>
                          <a:effectLst/>
                          <a:latin typeface="Times New Roman" pitchFamily="18" charset="0"/>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1157(52,26%)</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88027">
                <a:tc>
                  <a:txBody>
                    <a:bodyPr/>
                    <a:lstStyle/>
                    <a:p>
                      <a:pPr algn="l" rtl="0" fontAlgn="ctr"/>
                      <a:r>
                        <a:rPr lang="tr-TR" sz="1200" b="1" i="0" u="none" strike="noStrike">
                          <a:solidFill>
                            <a:srgbClr val="000000"/>
                          </a:solidFill>
                          <a:effectLst/>
                          <a:latin typeface="Times New Roman" pitchFamily="18" charset="0"/>
                          <a:cs typeface="Times New Roman" pitchFamily="18" charset="0"/>
                        </a:rPr>
                        <a:t>Sivil Memur</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61</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a:solidFill>
                            <a:srgbClr val="000000"/>
                          </a:solidFill>
                          <a:effectLst/>
                          <a:latin typeface="Times New Roman" pitchFamily="18" charset="0"/>
                          <a:ea typeface="+mn-ea"/>
                          <a:cs typeface="Times New Roman" pitchFamily="18" charset="0"/>
                        </a:rPr>
                        <a:t>30</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a:solidFill>
                            <a:srgbClr val="000000"/>
                          </a:solidFill>
                          <a:effectLst/>
                          <a:latin typeface="Times New Roman" pitchFamily="18" charset="0"/>
                          <a:ea typeface="+mn-ea"/>
                          <a:cs typeface="Times New Roman" pitchFamily="18" charset="0"/>
                        </a:rPr>
                        <a:t> 7</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tr-TR" sz="1200" b="1" i="0" u="none" strike="noStrike" kern="120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98(4,43%)</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88027">
                <a:tc>
                  <a:txBody>
                    <a:bodyPr/>
                    <a:lstStyle/>
                    <a:p>
                      <a:pPr algn="l" rtl="0" fontAlgn="ctr"/>
                      <a:r>
                        <a:rPr lang="tr-TR" sz="1200" b="1" i="0" u="none" strike="noStrike">
                          <a:solidFill>
                            <a:srgbClr val="000000"/>
                          </a:solidFill>
                          <a:effectLst/>
                          <a:latin typeface="Times New Roman" pitchFamily="18" charset="0"/>
                          <a:cs typeface="Times New Roman" pitchFamily="18" charset="0"/>
                        </a:rPr>
                        <a:t>Uzman</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a:solidFill>
                            <a:srgbClr val="000000"/>
                          </a:solidFill>
                          <a:effectLst/>
                          <a:latin typeface="Times New Roman" pitchFamily="18" charset="0"/>
                          <a:ea typeface="+mn-ea"/>
                          <a:cs typeface="Times New Roman" pitchFamily="18" charset="0"/>
                        </a:rPr>
                        <a:t>12</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160</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105</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277(12,51%)</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64719">
                <a:tc>
                  <a:txBody>
                    <a:bodyPr/>
                    <a:lstStyle/>
                    <a:p>
                      <a:pPr algn="l" rtl="0" fontAlgn="ctr"/>
                      <a:r>
                        <a:rPr lang="tr-TR" sz="1200" b="1" i="0" u="none" strike="noStrike">
                          <a:solidFill>
                            <a:srgbClr val="000000"/>
                          </a:solidFill>
                          <a:effectLst/>
                          <a:latin typeface="Times New Roman" pitchFamily="18" charset="0"/>
                          <a:cs typeface="Times New Roman" pitchFamily="18" charset="0"/>
                        </a:rPr>
                        <a:t>Sivil</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 </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44</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67</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212</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323(14,59%)</a:t>
                      </a:r>
                    </a:p>
                  </a:txBody>
                  <a:tcPr marL="6524" marR="6524" marT="6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72261">
                <a:tc>
                  <a:txBody>
                    <a:bodyPr/>
                    <a:lstStyle/>
                    <a:p>
                      <a:pPr algn="l" rtl="0" fontAlgn="ctr"/>
                      <a:r>
                        <a:rPr lang="tr-TR" sz="1200" b="1" i="0" u="none" strike="noStrike">
                          <a:solidFill>
                            <a:srgbClr val="000000"/>
                          </a:solidFill>
                          <a:effectLst/>
                          <a:latin typeface="Times New Roman" pitchFamily="18" charset="0"/>
                          <a:cs typeface="Times New Roman" pitchFamily="18" charset="0"/>
                        </a:rPr>
                        <a:t>Toplam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18(0,81%)</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endParaRPr lang="tr-TR"/>
                    </a:p>
                  </a:txBody>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906(40,92%)</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endParaRPr lang="tr-TR"/>
                    </a:p>
                  </a:txBody>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960(43,36%)</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endParaRPr lang="tr-TR"/>
                    </a:p>
                  </a:txBody>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7(0,032%)</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44(1,98)</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67(3,03%)</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endParaRPr lang="tr-TR"/>
                    </a:p>
                  </a:txBody>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212(9,58%)</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endParaRPr lang="tr-TR"/>
                    </a:p>
                  </a:txBody>
                  <a:tcPr/>
                </a:tc>
                <a:tc>
                  <a:txBody>
                    <a:bodyPr/>
                    <a:lstStyle/>
                    <a:p>
                      <a:pPr marL="0" algn="ctr" defTabSz="914400" rtl="0" eaLnBrk="1" fontAlgn="ctr" latinLnBrk="0" hangingPunct="1"/>
                      <a:r>
                        <a:rPr lang="tr-TR" sz="1200" b="1" i="0" u="none" strike="noStrike" kern="1200" dirty="0">
                          <a:solidFill>
                            <a:srgbClr val="000000"/>
                          </a:solidFill>
                          <a:effectLst/>
                          <a:latin typeface="Times New Roman" pitchFamily="18" charset="0"/>
                          <a:ea typeface="+mn-ea"/>
                          <a:cs typeface="Times New Roman" pitchFamily="18" charset="0"/>
                        </a:rPr>
                        <a:t>2214(100%)</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08"/>
                  </a:ext>
                </a:extLst>
              </a:tr>
              <a:tr h="299106">
                <a:tc gridSpan="14">
                  <a:txBody>
                    <a:bodyPr/>
                    <a:lstStyle/>
                    <a:p>
                      <a:pPr algn="ctr" rtl="0" fontAlgn="ctr"/>
                      <a:r>
                        <a:rPr lang="tr-TR" sz="1400" b="1" i="0" u="none" strike="noStrike" dirty="0">
                          <a:solidFill>
                            <a:schemeClr val="bg1"/>
                          </a:solidFill>
                          <a:effectLst/>
                          <a:latin typeface="Times New Roman" pitchFamily="18" charset="0"/>
                          <a:cs typeface="Times New Roman" pitchFamily="18" charset="0"/>
                        </a:rPr>
                        <a:t>KUVVET RAPORU</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33399"/>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9"/>
                  </a:ext>
                </a:extLst>
              </a:tr>
              <a:tr h="189403">
                <a:tc rowSpan="3"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hMerge="1">
                  <a:txBody>
                    <a:bodyPr/>
                    <a:lstStyle/>
                    <a:p>
                      <a:pPr algn="l"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gridSpan="2">
                  <a:txBody>
                    <a:bodyPr/>
                    <a:lstStyle/>
                    <a:p>
                      <a:pPr algn="l" rtl="0" fontAlgn="ctr"/>
                      <a:r>
                        <a:rPr lang="tr-TR" sz="1200" b="1" i="0" u="none" strike="noStrike" dirty="0">
                          <a:solidFill>
                            <a:srgbClr val="000000"/>
                          </a:solidFill>
                          <a:effectLst/>
                          <a:latin typeface="Times New Roman" pitchFamily="18" charset="0"/>
                          <a:cs typeface="Times New Roman" pitchFamily="18" charset="0"/>
                        </a:rPr>
                        <a:t>Kara Kuvvetleri Komutanlığı</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hMerge="1">
                  <a:txBody>
                    <a:bodyPr/>
                    <a:lstStyle/>
                    <a:p>
                      <a:pPr algn="l"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rtl="0" fontAlgn="ctr"/>
                      <a:r>
                        <a:rPr lang="tr-TR" sz="1200" b="1" i="0" u="none" strike="noStrike" dirty="0">
                          <a:solidFill>
                            <a:srgbClr val="000000"/>
                          </a:solidFill>
                          <a:effectLst/>
                          <a:latin typeface="Times New Roman" pitchFamily="18" charset="0"/>
                          <a:cs typeface="Times New Roman" pitchFamily="18" charset="0"/>
                        </a:rPr>
                        <a:t>Deniz Kuvvetleri Komutanlığı</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rtl="0" fontAlgn="ctr"/>
                      <a:r>
                        <a:rPr lang="tr-TR" sz="1200" b="1" i="0" u="none" strike="noStrike" dirty="0">
                          <a:solidFill>
                            <a:srgbClr val="000000"/>
                          </a:solidFill>
                          <a:effectLst/>
                          <a:latin typeface="Times New Roman" pitchFamily="18" charset="0"/>
                          <a:cs typeface="Times New Roman" pitchFamily="18" charset="0"/>
                        </a:rPr>
                        <a:t>Hava Kuvvetleri Komutanlığı</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gridSpan="2">
                  <a:txBody>
                    <a:bodyPr/>
                    <a:lstStyle/>
                    <a:p>
                      <a:pPr algn="l" rtl="0" fontAlgn="ctr"/>
                      <a:r>
                        <a:rPr lang="tr-TR" sz="1200" b="1" i="0" u="none" strike="noStrike" dirty="0">
                          <a:solidFill>
                            <a:srgbClr val="000000"/>
                          </a:solidFill>
                          <a:effectLst/>
                          <a:latin typeface="Times New Roman" pitchFamily="18" charset="0"/>
                          <a:cs typeface="Times New Roman" pitchFamily="18" charset="0"/>
                        </a:rPr>
                        <a:t>Jandarma Genel Komutanlığı</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hMerge="1">
                  <a:txBody>
                    <a:bodyPr/>
                    <a:lstStyle/>
                    <a:p>
                      <a:pPr algn="l" rtl="0" fontAlgn="ctr"/>
                      <a:endParaRPr lang="tr-TR" sz="1200" b="1" i="0" u="none" strike="noStrike" dirty="0">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gridSpan="2">
                  <a:txBody>
                    <a:bodyPr/>
                    <a:lstStyle/>
                    <a:p>
                      <a:pPr algn="l" rtl="0" fontAlgn="ctr"/>
                      <a:r>
                        <a:rPr lang="tr-TR" sz="1200" b="1" i="0" u="none" strike="noStrike" dirty="0">
                          <a:solidFill>
                            <a:srgbClr val="000000"/>
                          </a:solidFill>
                          <a:effectLst/>
                          <a:latin typeface="Times New Roman" pitchFamily="18" charset="0"/>
                          <a:cs typeface="Times New Roman" pitchFamily="18" charset="0"/>
                        </a:rPr>
                        <a:t>Sahil Güvenlik Komutanlığı</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hMerge="1">
                  <a:txBody>
                    <a:bodyPr/>
                    <a:lstStyle/>
                    <a:p>
                      <a:endParaRPr lang="tr-TR"/>
                    </a:p>
                  </a:txBody>
                  <a:tcPr/>
                </a:tc>
                <a:tc rowSpan="3"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Milli Savunma Bakanlığı</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hMerge="1">
                  <a:txBody>
                    <a:bodyPr/>
                    <a:lstStyle/>
                    <a:p>
                      <a:pPr algn="l" rtl="0" fontAlgn="ctr"/>
                      <a:endParaRPr lang="tr-TR" sz="1200" b="1" i="0" u="none" strike="noStrike" dirty="0">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rtl="0" fontAlgn="ctr"/>
                      <a:r>
                        <a:rPr lang="tr-TR" sz="1200" b="1" i="0" u="none" strike="noStrike" dirty="0">
                          <a:solidFill>
                            <a:srgbClr val="000000"/>
                          </a:solidFill>
                          <a:effectLst/>
                          <a:latin typeface="Times New Roman" pitchFamily="18" charset="0"/>
                          <a:cs typeface="Times New Roman" pitchFamily="18" charset="0"/>
                        </a:rPr>
                        <a:t>Sivil</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rowSpan="3">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Toplam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89403">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c vMerge="1">
                  <a:txBody>
                    <a:bodyPr/>
                    <a:lstStyle/>
                    <a:p>
                      <a:endParaRPr lang="tr-TR"/>
                    </a:p>
                  </a:txBody>
                  <a:tcPr/>
                </a:tc>
                <a:tc v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pPr algn="l"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rtl="0" fontAlgn="ctr"/>
                      <a:r>
                        <a:rPr lang="tr-TR" sz="1200" b="1" i="0" u="none" strike="noStrike">
                          <a:solidFill>
                            <a:srgbClr val="000000"/>
                          </a:solidFill>
                          <a:effectLst/>
                          <a:latin typeface="Times New Roman" pitchFamily="18" charset="0"/>
                          <a:cs typeface="Times New Roman" pitchFamily="18" charset="0"/>
                        </a:rPr>
                        <a:t>(Hısım-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vMerge="1">
                  <a:txBody>
                    <a:bodyPr/>
                    <a:lstStyle/>
                    <a:p>
                      <a:endParaRPr lang="tr-TR"/>
                    </a:p>
                  </a:txBody>
                  <a:tcPr/>
                </a:tc>
                <a:extLst>
                  <a:ext uri="{0D108BD9-81ED-4DB2-BD59-A6C34878D82A}">
                    <a16:rowId xmlns:a16="http://schemas.microsoft.com/office/drawing/2014/main" val="10011"/>
                  </a:ext>
                </a:extLst>
              </a:tr>
              <a:tr h="190268">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c vMerge="1">
                  <a:txBody>
                    <a:bodyPr/>
                    <a:lstStyle/>
                    <a:p>
                      <a:endParaRPr lang="tr-TR"/>
                    </a:p>
                  </a:txBody>
                  <a:tcPr/>
                </a:tc>
                <a:tc v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pPr algn="l"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rtl="0" fontAlgn="ctr"/>
                      <a:r>
                        <a:rPr lang="tr-TR" sz="1200" b="1" i="0" u="none" strike="noStrike">
                          <a:solidFill>
                            <a:srgbClr val="000000"/>
                          </a:solidFill>
                          <a:effectLst/>
                          <a:latin typeface="Times New Roman" pitchFamily="18" charset="0"/>
                          <a:cs typeface="Times New Roman" pitchFamily="18" charset="0"/>
                        </a:rPr>
                        <a:t>Akraba)</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vMerge="1">
                  <a:txBody>
                    <a:bodyPr/>
                    <a:lstStyle/>
                    <a:p>
                      <a:endParaRPr lang="tr-TR"/>
                    </a:p>
                  </a:txBody>
                  <a:tcPr/>
                </a:tc>
                <a:extLst>
                  <a:ext uri="{0D108BD9-81ED-4DB2-BD59-A6C34878D82A}">
                    <a16:rowId xmlns:a16="http://schemas.microsoft.com/office/drawing/2014/main" val="10012"/>
                  </a:ext>
                </a:extLst>
              </a:tr>
              <a:tr h="302234">
                <a:tc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Subay</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195</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59</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49</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50</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6</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fontAlgn="ctr"/>
                      <a:r>
                        <a:rPr lang="tr-TR" sz="1200" b="0" i="0" u="none" strike="noStrike" dirty="0">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tr-TR" sz="1200" b="0"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359(16,21%)</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88027">
                <a:tc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Astsubay</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378</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176</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291</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300</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12</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tr-TR" sz="1200" b="0"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200" b="0" i="0" u="none" strike="noStrike" dirty="0">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1157(52,26%)</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288027">
                <a:tc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Sivil Memur</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11</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15</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7</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5</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60</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tr-TR" sz="1200" b="0"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98(4,43%)</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64719">
                <a:tc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Uzman</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52</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13</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19</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189</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4 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tr-TR" sz="1200" b="0"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277(12,51%)</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264719">
                <a:tc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Sivil</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tr-TR" sz="1200" b="0"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tr-TR" sz="1200" b="0"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tr-TR" sz="1200" b="0"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fontAlgn="ctr"/>
                      <a:r>
                        <a:rPr lang="tr-TR" sz="1200" b="0" i="0" u="none" strike="noStrike">
                          <a:solidFill>
                            <a:srgbClr val="000000"/>
                          </a:solidFill>
                          <a:effectLst/>
                          <a:latin typeface="Times New Roman" pitchFamily="18" charset="0"/>
                          <a:cs typeface="Times New Roman" pitchFamily="18" charset="0"/>
                        </a:rPr>
                        <a:t> </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323</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323(14,59%)</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372261">
                <a:tc gridSpan="2">
                  <a:txBody>
                    <a:bodyPr/>
                    <a:lstStyle/>
                    <a:p>
                      <a:pPr algn="l" rtl="0" fontAlgn="ctr"/>
                      <a:r>
                        <a:rPr lang="tr-TR" sz="1200" b="1" i="0" u="none" strike="noStrike">
                          <a:solidFill>
                            <a:srgbClr val="000000"/>
                          </a:solidFill>
                          <a:effectLst/>
                          <a:latin typeface="Times New Roman" pitchFamily="18" charset="0"/>
                          <a:cs typeface="Times New Roman" pitchFamily="18" charset="0"/>
                        </a:rPr>
                        <a:t>Toplam</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636(28,73%)</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263 (11,88%)</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366(16,53%)</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544(24,57%)</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22(0,99%)</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endParaRPr lang="tr-TR"/>
                    </a:p>
                  </a:txBody>
                  <a:tcPr/>
                </a:tc>
                <a:tc gridSpan="2">
                  <a:txBody>
                    <a:bodyPr/>
                    <a:lstStyle/>
                    <a:p>
                      <a:pPr algn="ctr" rtl="0" fontAlgn="ctr"/>
                      <a:r>
                        <a:rPr lang="tr-TR" sz="1200" b="1" i="0" u="none" strike="noStrike">
                          <a:solidFill>
                            <a:srgbClr val="000000"/>
                          </a:solidFill>
                          <a:effectLst/>
                          <a:latin typeface="Times New Roman" pitchFamily="18" charset="0"/>
                          <a:cs typeface="Times New Roman" pitchFamily="18" charset="0"/>
                        </a:rPr>
                        <a:t>60(2,71%)</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hMerge="1">
                  <a:txBody>
                    <a:bodyPr/>
                    <a:lstStyle/>
                    <a:p>
                      <a:pPr algn="ctr" rtl="0" fontAlgn="ctr"/>
                      <a:endParaRPr lang="tr-TR" sz="1200" b="1" i="0" u="none" strike="noStrike">
                        <a:solidFill>
                          <a:srgbClr val="000000"/>
                        </a:solidFill>
                        <a:effectLst/>
                        <a:latin typeface="Times New Roman" pitchFamily="18" charset="0"/>
                        <a:cs typeface="Times New Roman" pitchFamily="18" charset="0"/>
                      </a:endParaRPr>
                    </a:p>
                  </a:txBody>
                  <a:tcPr marL="6524" marR="6524" marT="652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rtl="0" fontAlgn="ctr"/>
                      <a:r>
                        <a:rPr lang="tr-TR" sz="1200" b="1" i="0" u="none" strike="noStrike">
                          <a:solidFill>
                            <a:srgbClr val="000000"/>
                          </a:solidFill>
                          <a:effectLst/>
                          <a:latin typeface="Times New Roman" pitchFamily="18" charset="0"/>
                          <a:cs typeface="Times New Roman" pitchFamily="18" charset="0"/>
                        </a:rPr>
                        <a:t>323(14,59%</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rtl="0" fontAlgn="ctr"/>
                      <a:r>
                        <a:rPr lang="tr-TR" sz="1200" b="1" i="0" u="none" strike="noStrike" dirty="0">
                          <a:solidFill>
                            <a:srgbClr val="000000"/>
                          </a:solidFill>
                          <a:effectLst/>
                          <a:latin typeface="Times New Roman" pitchFamily="18" charset="0"/>
                          <a:cs typeface="Times New Roman" pitchFamily="18" charset="0"/>
                        </a:rPr>
                        <a:t>2214(100%)</a:t>
                      </a:r>
                    </a:p>
                  </a:txBody>
                  <a:tcPr marL="6524" marR="6524" marT="6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18"/>
                  </a:ext>
                </a:extLst>
              </a:tr>
            </a:tbl>
          </a:graphicData>
        </a:graphic>
      </p:graphicFrame>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F124CE8B-6E8B-9C6F-F74A-B4F67E126224}"/>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latin typeface="Times New Roman" panose="02020603050405020304" pitchFamily="18" charset="0"/>
              <a:cs typeface="Times New Roman" panose="02020603050405020304" pitchFamily="18" charset="0"/>
            </a:endParaRPr>
          </a:p>
        </p:txBody>
      </p:sp>
      <p:graphicFrame>
        <p:nvGraphicFramePr>
          <p:cNvPr id="13426" name="Group 114">
            <a:extLst>
              <a:ext uri="{FF2B5EF4-FFF2-40B4-BE49-F238E27FC236}">
                <a16:creationId xmlns:a16="http://schemas.microsoft.com/office/drawing/2014/main" id="{98EDF744-805B-D5A1-6C9F-147289F1B476}"/>
              </a:ext>
            </a:extLst>
          </p:cNvPr>
          <p:cNvGraphicFramePr>
            <a:graphicFrameLocks noGrp="1"/>
          </p:cNvGraphicFramePr>
          <p:nvPr/>
        </p:nvGraphicFramePr>
        <p:xfrm>
          <a:off x="250825" y="1335088"/>
          <a:ext cx="8640763" cy="4948237"/>
        </p:xfrm>
        <a:graphic>
          <a:graphicData uri="http://schemas.openxmlformats.org/drawingml/2006/table">
            <a:tbl>
              <a:tblPr/>
              <a:tblGrid>
                <a:gridCol w="792163">
                  <a:extLst>
                    <a:ext uri="{9D8B030D-6E8A-4147-A177-3AD203B41FA5}">
                      <a16:colId xmlns:a16="http://schemas.microsoft.com/office/drawing/2014/main" val="20000"/>
                    </a:ext>
                  </a:extLst>
                </a:gridCol>
                <a:gridCol w="7023100">
                  <a:extLst>
                    <a:ext uri="{9D8B030D-6E8A-4147-A177-3AD203B41FA5}">
                      <a16:colId xmlns:a16="http://schemas.microsoft.com/office/drawing/2014/main" val="20001"/>
                    </a:ext>
                  </a:extLst>
                </a:gridCol>
                <a:gridCol w="825500">
                  <a:extLst>
                    <a:ext uri="{9D8B030D-6E8A-4147-A177-3AD203B41FA5}">
                      <a16:colId xmlns:a16="http://schemas.microsoft.com/office/drawing/2014/main" val="20002"/>
                    </a:ext>
                  </a:extLst>
                </a:gridCol>
              </a:tblGrid>
              <a:tr h="4603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 No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Nitelikler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Puan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8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Sağlık nedenleri ile bir önceki yıl yurttan ayrılıp yeni dönemde müracaat edenler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Anne ve babası kanunen boşananlar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60375">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Ebeveynlerden;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 Annesi veya babası vefat etmiş olanlar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b. Annesi ve babası vefat etmiş olanlar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30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60375">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Ailesindeki çocuklara;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58788">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 Yüksek öğrenim gören her kardeş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b. Lise ve dengi okulda okuyan her kardeş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c. İlköğretimde okuyan her kardeş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46124" name="Group 56">
            <a:extLst>
              <a:ext uri="{FF2B5EF4-FFF2-40B4-BE49-F238E27FC236}">
                <a16:creationId xmlns:a16="http://schemas.microsoft.com/office/drawing/2014/main" id="{F5EA6723-58B6-B4C6-2722-BC35A3057CD8}"/>
              </a:ext>
            </a:extLst>
          </p:cNvPr>
          <p:cNvGrpSpPr>
            <a:grpSpLocks/>
          </p:cNvGrpSpPr>
          <p:nvPr/>
        </p:nvGrpSpPr>
        <p:grpSpPr bwMode="auto">
          <a:xfrm>
            <a:off x="1143000" y="88900"/>
            <a:ext cx="7821613" cy="1127125"/>
            <a:chOff x="720" y="56"/>
            <a:chExt cx="4927" cy="710"/>
          </a:xfrm>
        </p:grpSpPr>
        <p:sp>
          <p:nvSpPr>
            <p:cNvPr id="46126" name="Rectangle 55">
              <a:extLst>
                <a:ext uri="{FF2B5EF4-FFF2-40B4-BE49-F238E27FC236}">
                  <a16:creationId xmlns:a16="http://schemas.microsoft.com/office/drawing/2014/main" id="{3BD585DB-5F79-B41F-1EE1-87EBF2C04CCA}"/>
                </a:ext>
              </a:extLst>
            </p:cNvPr>
            <p:cNvSpPr>
              <a:spLocks noChangeArrowheads="1"/>
            </p:cNvSpPr>
            <p:nvPr/>
          </p:nvSpPr>
          <p:spPr bwMode="auto">
            <a:xfrm>
              <a:off x="720" y="56"/>
              <a:ext cx="4246" cy="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20000"/>
                </a:lnSpc>
              </a:pPr>
              <a:r>
                <a:rPr lang="tr-TR" altLang="tr-TR" sz="2800" b="1">
                  <a:solidFill>
                    <a:schemeClr val="tx1"/>
                  </a:solidFill>
                  <a:latin typeface="Times New Roman" panose="02020603050405020304" pitchFamily="18" charset="0"/>
                  <a:cs typeface="Times New Roman" panose="02020603050405020304" pitchFamily="18" charset="0"/>
                </a:rPr>
                <a:t>Öncelik Sıraları İçinde Sıralamaya Esas Alınan Öncelik Puanları</a:t>
              </a:r>
            </a:p>
          </p:txBody>
        </p:sp>
        <p:pic>
          <p:nvPicPr>
            <p:cNvPr id="46127" name="Picture 57" descr="TURK BAYRAĞI">
              <a:extLst>
                <a:ext uri="{FF2B5EF4-FFF2-40B4-BE49-F238E27FC236}">
                  <a16:creationId xmlns:a16="http://schemas.microsoft.com/office/drawing/2014/main" id="{576B41E9-8454-434B-03F4-5CB3B4F5578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6125" name="Picture 7" descr="C:\Users\hp\Desktop\TSKEV logo.png">
            <a:extLst>
              <a:ext uri="{FF2B5EF4-FFF2-40B4-BE49-F238E27FC236}">
                <a16:creationId xmlns:a16="http://schemas.microsoft.com/office/drawing/2014/main" id="{3B60B774-8E2A-ABB9-B679-3D712ABFD8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60325"/>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5AD5CFD6-8EBA-2056-E1A3-7318A0FDA3CF}"/>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latin typeface="Times New Roman" panose="02020603050405020304" pitchFamily="18" charset="0"/>
            </a:endParaRPr>
          </a:p>
          <a:p>
            <a:pPr eaLnBrk="1" hangingPunct="1">
              <a:spcBef>
                <a:spcPct val="20000"/>
              </a:spcBef>
            </a:pPr>
            <a:endParaRPr lang="tr-TR" altLang="tr-TR" sz="4400">
              <a:latin typeface="Times New Roman" panose="02020603050405020304" pitchFamily="18" charset="0"/>
            </a:endParaRPr>
          </a:p>
        </p:txBody>
      </p:sp>
      <p:graphicFrame>
        <p:nvGraphicFramePr>
          <p:cNvPr id="14420" name="Group 84">
            <a:extLst>
              <a:ext uri="{FF2B5EF4-FFF2-40B4-BE49-F238E27FC236}">
                <a16:creationId xmlns:a16="http://schemas.microsoft.com/office/drawing/2014/main" id="{32934CAF-B07C-DF6F-6B16-D8F48E81F687}"/>
              </a:ext>
            </a:extLst>
          </p:cNvPr>
          <p:cNvGraphicFramePr>
            <a:graphicFrameLocks noGrp="1"/>
          </p:cNvGraphicFramePr>
          <p:nvPr/>
        </p:nvGraphicFramePr>
        <p:xfrm>
          <a:off x="250825" y="1538288"/>
          <a:ext cx="8678863" cy="4122737"/>
        </p:xfrm>
        <a:graphic>
          <a:graphicData uri="http://schemas.openxmlformats.org/drawingml/2006/table">
            <a:tbl>
              <a:tblPr/>
              <a:tblGrid>
                <a:gridCol w="820738">
                  <a:extLst>
                    <a:ext uri="{9D8B030D-6E8A-4147-A177-3AD203B41FA5}">
                      <a16:colId xmlns:a16="http://schemas.microsoft.com/office/drawing/2014/main" val="20000"/>
                    </a:ext>
                  </a:extLst>
                </a:gridCol>
                <a:gridCol w="7072312">
                  <a:extLst>
                    <a:ext uri="{9D8B030D-6E8A-4147-A177-3AD203B41FA5}">
                      <a16:colId xmlns:a16="http://schemas.microsoft.com/office/drawing/2014/main" val="20001"/>
                    </a:ext>
                  </a:extLst>
                </a:gridCol>
                <a:gridCol w="785813">
                  <a:extLst>
                    <a:ext uri="{9D8B030D-6E8A-4147-A177-3AD203B41FA5}">
                      <a16:colId xmlns:a16="http://schemas.microsoft.com/office/drawing/2014/main" val="20002"/>
                    </a:ext>
                  </a:extLst>
                </a:gridCol>
              </a:tblGrid>
              <a:tr h="4111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 No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Nitelikler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Puan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111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Velinin bakmakla yükümlü olduğu her çocuk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3863">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Muvazzaf ve emekli personelden;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11163">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 Gazi personel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19137">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b. Sıralı hizmet garnizonlarında (4’üncü ve 5’inci bölge) </a:t>
                      </a:r>
                      <a:r>
                        <a:rPr lang="tr-TR" sz="1800" b="1" kern="1200" dirty="0">
                          <a:solidFill>
                            <a:schemeClr val="tx1"/>
                          </a:solidFill>
                          <a:effectLst/>
                          <a:latin typeface="Times New Roman" pitchFamily="18" charset="0"/>
                          <a:ea typeface="+mn-ea"/>
                          <a:cs typeface="Times New Roman" pitchFamily="18" charset="0"/>
                        </a:rPr>
                        <a:t>veya Deniz Kuvvetleri gemi görevinde halen görevde bulunan personel için,</a:t>
                      </a: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027112">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c. Türk Silahlı Kuvvetleri Savaş Takdirnamesi, Madalya ve Nişan yönetmeliğine göre Madalya ile taltif edilmiş personel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719137">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d. Üstün cesaret ve feragat şerit rozeti ile taltif edilmiş personel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grpSp>
        <p:nvGrpSpPr>
          <p:cNvPr id="47137" name="Group 52">
            <a:extLst>
              <a:ext uri="{FF2B5EF4-FFF2-40B4-BE49-F238E27FC236}">
                <a16:creationId xmlns:a16="http://schemas.microsoft.com/office/drawing/2014/main" id="{97490D5B-A17E-B010-E600-72C6899E3936}"/>
              </a:ext>
            </a:extLst>
          </p:cNvPr>
          <p:cNvGrpSpPr>
            <a:grpSpLocks/>
          </p:cNvGrpSpPr>
          <p:nvPr/>
        </p:nvGrpSpPr>
        <p:grpSpPr bwMode="auto">
          <a:xfrm>
            <a:off x="1187450" y="44450"/>
            <a:ext cx="7777163" cy="1127125"/>
            <a:chOff x="748" y="-12"/>
            <a:chExt cx="4899" cy="710"/>
          </a:xfrm>
        </p:grpSpPr>
        <p:sp>
          <p:nvSpPr>
            <p:cNvPr id="47139" name="Rectangle 55">
              <a:extLst>
                <a:ext uri="{FF2B5EF4-FFF2-40B4-BE49-F238E27FC236}">
                  <a16:creationId xmlns:a16="http://schemas.microsoft.com/office/drawing/2014/main" id="{77F7D5EB-71AB-B982-4E9D-251560D4E279}"/>
                </a:ext>
              </a:extLst>
            </p:cNvPr>
            <p:cNvSpPr>
              <a:spLocks noChangeArrowheads="1"/>
            </p:cNvSpPr>
            <p:nvPr/>
          </p:nvSpPr>
          <p:spPr bwMode="auto">
            <a:xfrm>
              <a:off x="748" y="-12"/>
              <a:ext cx="4218" cy="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20000"/>
                </a:lnSpc>
              </a:pPr>
              <a:r>
                <a:rPr lang="tr-TR" altLang="tr-TR" sz="2800" b="1">
                  <a:solidFill>
                    <a:schemeClr val="tx1"/>
                  </a:solidFill>
                  <a:latin typeface="Times New Roman" panose="02020603050405020304" pitchFamily="18" charset="0"/>
                  <a:cs typeface="Times New Roman" panose="02020603050405020304" pitchFamily="18" charset="0"/>
                </a:rPr>
                <a:t>Öncelik Sıraları İçinde Sıralamaya Esas Alınan Öncelik Puanları</a:t>
              </a:r>
            </a:p>
          </p:txBody>
        </p:sp>
        <p:pic>
          <p:nvPicPr>
            <p:cNvPr id="47140" name="Picture 57" descr="TURK BAYRAĞI">
              <a:extLst>
                <a:ext uri="{FF2B5EF4-FFF2-40B4-BE49-F238E27FC236}">
                  <a16:creationId xmlns:a16="http://schemas.microsoft.com/office/drawing/2014/main" id="{0B599BC5-6A98-21C9-BE5A-3F4AB63DA56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7138" name="Picture 7" descr="C:\Users\hp\Desktop\TSKEV logo.png">
            <a:extLst>
              <a:ext uri="{FF2B5EF4-FFF2-40B4-BE49-F238E27FC236}">
                <a16:creationId xmlns:a16="http://schemas.microsoft.com/office/drawing/2014/main" id="{30C8DB74-C391-FF68-1726-304088747D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15888"/>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Ba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A980F3C0-69D7-A907-2FB3-79C59B9E9919}"/>
              </a:ext>
            </a:extLst>
          </p:cNvPr>
          <p:cNvSpPr>
            <a:spLocks noChangeArrowheads="1"/>
          </p:cNvSpPr>
          <p:nvPr/>
        </p:nvSpPr>
        <p:spPr bwMode="auto">
          <a:xfrm>
            <a:off x="179388" y="1428750"/>
            <a:ext cx="8785225"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latin typeface="Times New Roman" panose="02020603050405020304" pitchFamily="18" charset="0"/>
            </a:endParaRPr>
          </a:p>
          <a:p>
            <a:pPr eaLnBrk="1" hangingPunct="1">
              <a:spcBef>
                <a:spcPct val="20000"/>
              </a:spcBef>
            </a:pPr>
            <a:endParaRPr lang="tr-TR" altLang="tr-TR" sz="4400">
              <a:latin typeface="Times New Roman" panose="02020603050405020304" pitchFamily="18" charset="0"/>
            </a:endParaRPr>
          </a:p>
        </p:txBody>
      </p:sp>
      <p:graphicFrame>
        <p:nvGraphicFramePr>
          <p:cNvPr id="15464" name="Group 104">
            <a:extLst>
              <a:ext uri="{FF2B5EF4-FFF2-40B4-BE49-F238E27FC236}">
                <a16:creationId xmlns:a16="http://schemas.microsoft.com/office/drawing/2014/main" id="{58C08DA2-E1C0-5A1A-157E-2D83CDDA855C}"/>
              </a:ext>
            </a:extLst>
          </p:cNvPr>
          <p:cNvGraphicFramePr>
            <a:graphicFrameLocks noGrp="1"/>
          </p:cNvGraphicFramePr>
          <p:nvPr/>
        </p:nvGraphicFramePr>
        <p:xfrm>
          <a:off x="196850" y="1428750"/>
          <a:ext cx="8750300" cy="4929188"/>
        </p:xfrm>
        <a:graphic>
          <a:graphicData uri="http://schemas.openxmlformats.org/drawingml/2006/table">
            <a:tbl>
              <a:tblPr/>
              <a:tblGrid>
                <a:gridCol w="827494">
                  <a:extLst>
                    <a:ext uri="{9D8B030D-6E8A-4147-A177-3AD203B41FA5}">
                      <a16:colId xmlns:a16="http://schemas.microsoft.com/office/drawing/2014/main" val="20000"/>
                    </a:ext>
                  </a:extLst>
                </a:gridCol>
                <a:gridCol w="7130525">
                  <a:extLst>
                    <a:ext uri="{9D8B030D-6E8A-4147-A177-3AD203B41FA5}">
                      <a16:colId xmlns:a16="http://schemas.microsoft.com/office/drawing/2014/main" val="20001"/>
                    </a:ext>
                  </a:extLst>
                </a:gridCol>
                <a:gridCol w="792281">
                  <a:extLst>
                    <a:ext uri="{9D8B030D-6E8A-4147-A177-3AD203B41FA5}">
                      <a16:colId xmlns:a16="http://schemas.microsoft.com/office/drawing/2014/main" val="20002"/>
                    </a:ext>
                  </a:extLst>
                </a:gridCol>
              </a:tblGrid>
              <a:tr h="41100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 No </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Nitelikler</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Puan</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8683">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7</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Aile Gelir Durumu (Her yıl Yönetim Kurulu tarafından belirlenir)</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a:ln>
                          <a:noFill/>
                        </a:ln>
                        <a:solidFill>
                          <a:schemeClr val="tx1"/>
                        </a:solidFill>
                        <a:effectLst/>
                        <a:latin typeface="Times New Roman" pitchFamily="18" charset="0"/>
                        <a:cs typeface="Times New Roman" pitchFamily="18" charset="0"/>
                      </a:endParaRP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67911">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a. 45.000 TL’ye kadar</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7</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67911">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b. 45.001 TL - 60.000 TL</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5</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67911">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c. 60.001 TL - 80.000 TL</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3</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15762">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d. 80.001 TL ve üzeri</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91659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8</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Bağış yapan muvazzaf ve emekli personel (subay, istisnai memur, astsubay, uzman jandarma, sivil memur ve uzman erbaşlar) (Her yıl için)(2015 yılı ve sonrası hesaplanacaktır) (2025 yılı öncesi 3 puandır)</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5</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82141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9</a:t>
                      </a:r>
                    </a:p>
                  </a:txBody>
                  <a:tcPr marL="142875" marR="142875" marT="95213" marB="952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Kesintisiz bağış yapan personele her beş yıl </a:t>
                      </a:r>
                      <a:r>
                        <a:rPr kumimoji="0" lang="tr-TR" sz="1800" b="1" i="0" u="none" strike="noStrike" kern="1200" cap="none" normalizeH="0" baseline="0">
                          <a:ln>
                            <a:noFill/>
                          </a:ln>
                          <a:solidFill>
                            <a:schemeClr val="tx1"/>
                          </a:solidFill>
                          <a:effectLst/>
                          <a:latin typeface="Times New Roman" pitchFamily="18" charset="0"/>
                          <a:ea typeface="+mn-ea"/>
                          <a:cs typeface="Times New Roman" pitchFamily="18" charset="0"/>
                        </a:rPr>
                        <a:t>için </a:t>
                      </a:r>
                    </a:p>
                    <a:p>
                      <a:pPr marL="0" marR="0" lvl="0" indent="0" algn="l" defTabSz="914400" rtl="0" eaLnBrk="1" fontAlgn="base" latinLnBrk="0" hangingPunct="1">
                        <a:lnSpc>
                          <a:spcPct val="115000"/>
                        </a:lnSpc>
                        <a:spcBef>
                          <a:spcPct val="0"/>
                        </a:spcBef>
                        <a:spcAft>
                          <a:spcPct val="0"/>
                        </a:spcAft>
                        <a:buClrTx/>
                        <a:buSzTx/>
                        <a:buFontTx/>
                        <a:buNone/>
                        <a:tabLst/>
                      </a:pPr>
                      <a:r>
                        <a:rPr kumimoji="0" lang="tr-TR" sz="1800" b="1" i="0" u="none" strike="noStrike" kern="1200" cap="none" normalizeH="0" baseline="0">
                          <a:ln>
                            <a:noFill/>
                          </a:ln>
                          <a:solidFill>
                            <a:schemeClr val="tx1"/>
                          </a:solidFill>
                          <a:effectLst/>
                          <a:latin typeface="Times New Roman" pitchFamily="18" charset="0"/>
                          <a:ea typeface="+mn-ea"/>
                          <a:cs typeface="Times New Roman" pitchFamily="18" charset="0"/>
                        </a:rPr>
                        <a:t>(</a:t>
                      </a:r>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2025 yılı öncesi 3 puandır)</a:t>
                      </a:r>
                    </a:p>
                  </a:txBody>
                  <a:tcPr marL="142875" marR="142875" marT="95213" marB="952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5</a:t>
                      </a:r>
                    </a:p>
                  </a:txBody>
                  <a:tcPr marL="142875" marR="142875" marT="95213" marB="952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110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10</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Vazife malulü olarak emekli olmuş personel için</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15</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110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11</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Adi malül olarak emekli olmuş personel için</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48173" name="Group 52">
            <a:extLst>
              <a:ext uri="{FF2B5EF4-FFF2-40B4-BE49-F238E27FC236}">
                <a16:creationId xmlns:a16="http://schemas.microsoft.com/office/drawing/2014/main" id="{53A2D8F7-9EAD-B22F-9C29-2A1F276542B4}"/>
              </a:ext>
            </a:extLst>
          </p:cNvPr>
          <p:cNvGrpSpPr>
            <a:grpSpLocks/>
          </p:cNvGrpSpPr>
          <p:nvPr/>
        </p:nvGrpSpPr>
        <p:grpSpPr bwMode="auto">
          <a:xfrm>
            <a:off x="1187450" y="88900"/>
            <a:ext cx="7777163" cy="1081088"/>
            <a:chOff x="748" y="56"/>
            <a:chExt cx="4899" cy="681"/>
          </a:xfrm>
        </p:grpSpPr>
        <p:sp>
          <p:nvSpPr>
            <p:cNvPr id="48175" name="Rectangle 55">
              <a:extLst>
                <a:ext uri="{FF2B5EF4-FFF2-40B4-BE49-F238E27FC236}">
                  <a16:creationId xmlns:a16="http://schemas.microsoft.com/office/drawing/2014/main" id="{CD389014-01A6-40BA-A98B-90EA49C0A311}"/>
                </a:ext>
              </a:extLst>
            </p:cNvPr>
            <p:cNvSpPr>
              <a:spLocks noChangeArrowheads="1"/>
            </p:cNvSpPr>
            <p:nvPr/>
          </p:nvSpPr>
          <p:spPr bwMode="auto">
            <a:xfrm>
              <a:off x="748" y="56"/>
              <a:ext cx="4218" cy="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20000"/>
                </a:lnSpc>
              </a:pPr>
              <a:r>
                <a:rPr lang="tr-TR" altLang="tr-TR" sz="2800" b="1">
                  <a:solidFill>
                    <a:schemeClr val="tx1"/>
                  </a:solidFill>
                  <a:latin typeface="Times New Roman" panose="02020603050405020304" pitchFamily="18" charset="0"/>
                  <a:cs typeface="Times New Roman" panose="02020603050405020304" pitchFamily="18" charset="0"/>
                </a:rPr>
                <a:t>Öncelik Sıraları İçinde Sıralamaya Esas Alınan Öncelik Puanları</a:t>
              </a:r>
            </a:p>
          </p:txBody>
        </p:sp>
        <p:pic>
          <p:nvPicPr>
            <p:cNvPr id="48176" name="Picture 57" descr="TURK BAYRAĞI">
              <a:extLst>
                <a:ext uri="{FF2B5EF4-FFF2-40B4-BE49-F238E27FC236}">
                  <a16:creationId xmlns:a16="http://schemas.microsoft.com/office/drawing/2014/main" id="{E61F59CB-3106-137E-425B-DBCF79C5D7F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8174" name="Picture 7" descr="C:\Users\hp\Desktop\TSKEV logo.png">
            <a:extLst>
              <a:ext uri="{FF2B5EF4-FFF2-40B4-BE49-F238E27FC236}">
                <a16:creationId xmlns:a16="http://schemas.microsoft.com/office/drawing/2014/main" id="{16CA9088-4207-BE4C-9B96-78402364C9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Ba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8">
            <a:extLst>
              <a:ext uri="{FF2B5EF4-FFF2-40B4-BE49-F238E27FC236}">
                <a16:creationId xmlns:a16="http://schemas.microsoft.com/office/drawing/2014/main" id="{90F8E774-92BE-06A6-49ED-60C067441934}"/>
              </a:ext>
            </a:extLst>
          </p:cNvPr>
          <p:cNvSpPr txBox="1">
            <a:spLocks noChangeArrowheads="1"/>
          </p:cNvSpPr>
          <p:nvPr/>
        </p:nvSpPr>
        <p:spPr bwMode="auto">
          <a:xfrm>
            <a:off x="827088" y="285750"/>
            <a:ext cx="7388225"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spcBef>
                <a:spcPct val="50000"/>
              </a:spcBef>
            </a:pPr>
            <a:r>
              <a:rPr lang="tr-TR" altLang="tr-TR" sz="2400" b="1">
                <a:solidFill>
                  <a:schemeClr val="tx1"/>
                </a:solidFill>
                <a:latin typeface="Times New Roman" panose="02020603050405020304" pitchFamily="18" charset="0"/>
                <a:cs typeface="Times New Roman" panose="02020603050405020304" pitchFamily="18" charset="0"/>
              </a:rPr>
              <a:t> 2025-2026 Eğitim Öğretim Dönemi Yurt Ücretleri</a:t>
            </a:r>
          </a:p>
        </p:txBody>
      </p:sp>
      <p:pic>
        <p:nvPicPr>
          <p:cNvPr id="49155" name="Picture 27" descr="TURK BAYRAĞI">
            <a:extLst>
              <a:ext uri="{FF2B5EF4-FFF2-40B4-BE49-F238E27FC236}">
                <a16:creationId xmlns:a16="http://schemas.microsoft.com/office/drawing/2014/main" id="{CD1FF920-AC8D-9CAB-EB7B-0BD353FF8CF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287338"/>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6" name="Picture 7" descr="C:\Users\hp\Desktop\TSKEV logo.png">
            <a:extLst>
              <a:ext uri="{FF2B5EF4-FFF2-40B4-BE49-F238E27FC236}">
                <a16:creationId xmlns:a16="http://schemas.microsoft.com/office/drawing/2014/main" id="{04339239-E12B-A4BD-A282-F6D7123731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60325"/>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4 Tablo">
            <a:extLst>
              <a:ext uri="{FF2B5EF4-FFF2-40B4-BE49-F238E27FC236}">
                <a16:creationId xmlns:a16="http://schemas.microsoft.com/office/drawing/2014/main" id="{FC0A559D-52EB-2DEF-E3B5-9EA82B91DE6E}"/>
              </a:ext>
            </a:extLst>
          </p:cNvPr>
          <p:cNvGraphicFramePr>
            <a:graphicFrameLocks noGrp="1"/>
          </p:cNvGraphicFramePr>
          <p:nvPr/>
        </p:nvGraphicFramePr>
        <p:xfrm>
          <a:off x="195263" y="1023938"/>
          <a:ext cx="8840787" cy="5499100"/>
        </p:xfrm>
        <a:graphic>
          <a:graphicData uri="http://schemas.openxmlformats.org/drawingml/2006/table">
            <a:tbl>
              <a:tblPr/>
              <a:tblGrid>
                <a:gridCol w="1476010">
                  <a:extLst>
                    <a:ext uri="{9D8B030D-6E8A-4147-A177-3AD203B41FA5}">
                      <a16:colId xmlns:a16="http://schemas.microsoft.com/office/drawing/2014/main" val="20000"/>
                    </a:ext>
                  </a:extLst>
                </a:gridCol>
                <a:gridCol w="736506">
                  <a:extLst>
                    <a:ext uri="{9D8B030D-6E8A-4147-A177-3AD203B41FA5}">
                      <a16:colId xmlns:a16="http://schemas.microsoft.com/office/drawing/2014/main" val="20001"/>
                    </a:ext>
                  </a:extLst>
                </a:gridCol>
                <a:gridCol w="736506">
                  <a:extLst>
                    <a:ext uri="{9D8B030D-6E8A-4147-A177-3AD203B41FA5}">
                      <a16:colId xmlns:a16="http://schemas.microsoft.com/office/drawing/2014/main" val="20002"/>
                    </a:ext>
                  </a:extLst>
                </a:gridCol>
                <a:gridCol w="736682">
                  <a:extLst>
                    <a:ext uri="{9D8B030D-6E8A-4147-A177-3AD203B41FA5}">
                      <a16:colId xmlns:a16="http://schemas.microsoft.com/office/drawing/2014/main" val="20003"/>
                    </a:ext>
                  </a:extLst>
                </a:gridCol>
                <a:gridCol w="883729">
                  <a:extLst>
                    <a:ext uri="{9D8B030D-6E8A-4147-A177-3AD203B41FA5}">
                      <a16:colId xmlns:a16="http://schemas.microsoft.com/office/drawing/2014/main" val="20004"/>
                    </a:ext>
                  </a:extLst>
                </a:gridCol>
                <a:gridCol w="1031017">
                  <a:extLst>
                    <a:ext uri="{9D8B030D-6E8A-4147-A177-3AD203B41FA5}">
                      <a16:colId xmlns:a16="http://schemas.microsoft.com/office/drawing/2014/main" val="20005"/>
                    </a:ext>
                  </a:extLst>
                </a:gridCol>
                <a:gridCol w="1178305">
                  <a:extLst>
                    <a:ext uri="{9D8B030D-6E8A-4147-A177-3AD203B41FA5}">
                      <a16:colId xmlns:a16="http://schemas.microsoft.com/office/drawing/2014/main" val="20006"/>
                    </a:ext>
                  </a:extLst>
                </a:gridCol>
                <a:gridCol w="883729">
                  <a:extLst>
                    <a:ext uri="{9D8B030D-6E8A-4147-A177-3AD203B41FA5}">
                      <a16:colId xmlns:a16="http://schemas.microsoft.com/office/drawing/2014/main" val="20007"/>
                    </a:ext>
                  </a:extLst>
                </a:gridCol>
                <a:gridCol w="1178305">
                  <a:extLst>
                    <a:ext uri="{9D8B030D-6E8A-4147-A177-3AD203B41FA5}">
                      <a16:colId xmlns:a16="http://schemas.microsoft.com/office/drawing/2014/main" val="20008"/>
                    </a:ext>
                  </a:extLst>
                </a:gridCol>
              </a:tblGrid>
              <a:tr h="1577668">
                <a:tc rowSpan="2">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YURT ADI</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KAPASİTE</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ODA SAYILARI</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VAKIF TARAFINDAN ALINACAK YURT ÜCRETİ</a:t>
                      </a:r>
                      <a:endParaRPr lang="tr-TR" sz="1800" b="1" dirty="0">
                        <a:latin typeface="Times New Roman" pitchFamily="18" charset="0"/>
                        <a:ea typeface="Calibri"/>
                        <a:cs typeface="Times New Roman" pitchFamily="18" charset="0"/>
                      </a:endParaRPr>
                    </a:p>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(KDV DAHİL)</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KYK YARDIMI </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1800" b="1" dirty="0">
                          <a:solidFill>
                            <a:srgbClr val="0000FF"/>
                          </a:solidFill>
                          <a:latin typeface="Times New Roman" pitchFamily="18" charset="0"/>
                          <a:ea typeface="Calibri"/>
                          <a:cs typeface="Times New Roman" pitchFamily="18" charset="0"/>
                        </a:rPr>
                        <a:t>KYK YARDIMI İLE ÖĞRENCİLERE YANSIYACAK YURT ÜCRETİ</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hMerge="1">
                  <a:txBody>
                    <a:bodyPr/>
                    <a:lstStyle/>
                    <a:p>
                      <a:endParaRPr lang="tr-TR"/>
                    </a:p>
                  </a:txBody>
                  <a:tcPr/>
                </a:tc>
                <a:extLst>
                  <a:ext uri="{0D108BD9-81ED-4DB2-BD59-A6C34878D82A}">
                    <a16:rowId xmlns:a16="http://schemas.microsoft.com/office/drawing/2014/main" val="10000"/>
                  </a:ext>
                </a:extLst>
              </a:tr>
              <a:tr h="483557">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ODA</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ADET</a:t>
                      </a:r>
                      <a:endParaRPr lang="tr-TR" sz="1800" b="1">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AYLIK</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YILLIK</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(TL)</a:t>
                      </a:r>
                      <a:endParaRPr lang="tr-TR" sz="1800" b="1">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FF"/>
                          </a:solidFill>
                          <a:latin typeface="Times New Roman" pitchFamily="18" charset="0"/>
                          <a:ea typeface="Calibri"/>
                          <a:cs typeface="Times New Roman" pitchFamily="18" charset="0"/>
                        </a:rPr>
                        <a:t>AYLIK</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15000"/>
                        </a:lnSpc>
                        <a:spcAft>
                          <a:spcPts val="0"/>
                        </a:spcAft>
                      </a:pPr>
                      <a:r>
                        <a:rPr lang="tr-TR" sz="1800" b="1">
                          <a:solidFill>
                            <a:srgbClr val="0000FF"/>
                          </a:solidFill>
                          <a:latin typeface="Times New Roman" pitchFamily="18" charset="0"/>
                          <a:ea typeface="Calibri"/>
                          <a:cs typeface="Times New Roman" pitchFamily="18" charset="0"/>
                        </a:rPr>
                        <a:t>YILLIK</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1"/>
                  </a:ext>
                </a:extLst>
              </a:tr>
              <a:tr h="337105">
                <a:tc rowSpan="4">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ANKARA</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441</a:t>
                      </a:r>
                      <a:endParaRPr lang="tr-TR" sz="1800" b="1" dirty="0">
                        <a:latin typeface="Times New Roman" pitchFamily="18" charset="0"/>
                        <a:ea typeface="Calibri"/>
                        <a:cs typeface="Times New Roman" pitchFamily="18" charset="0"/>
                      </a:endParaRPr>
                    </a:p>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(427)                </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1</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14</a:t>
                      </a:r>
                      <a:endParaRPr lang="tr-TR" sz="1800" b="1">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15.900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143.100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algn="ctr">
                        <a:lnSpc>
                          <a:spcPct val="107000"/>
                        </a:lnSpc>
                        <a:spcAft>
                          <a:spcPts val="0"/>
                        </a:spcAft>
                      </a:pPr>
                      <a:r>
                        <a:rPr lang="tr-TR" sz="1800" b="1" dirty="0">
                          <a:latin typeface="Times New Roman" pitchFamily="18" charset="0"/>
                          <a:ea typeface="Times New Roman"/>
                          <a:cs typeface="Times New Roman" pitchFamily="18" charset="0"/>
                        </a:rPr>
                        <a:t>AYLIK</a:t>
                      </a:r>
                    </a:p>
                    <a:p>
                      <a:pPr algn="ctr">
                        <a:lnSpc>
                          <a:spcPct val="107000"/>
                        </a:lnSpc>
                        <a:spcAft>
                          <a:spcPts val="0"/>
                        </a:spcAft>
                      </a:pPr>
                      <a:r>
                        <a:rPr lang="tr-TR" sz="1800" b="1" dirty="0">
                          <a:latin typeface="Times New Roman" pitchFamily="18" charset="0"/>
                          <a:ea typeface="Times New Roman"/>
                          <a:cs typeface="Times New Roman" pitchFamily="18" charset="0"/>
                        </a:rPr>
                        <a:t>7.250</a:t>
                      </a:r>
                    </a:p>
                    <a:p>
                      <a:pPr algn="ctr">
                        <a:lnSpc>
                          <a:spcPct val="107000"/>
                        </a:lnSpc>
                        <a:spcAft>
                          <a:spcPts val="0"/>
                        </a:spcAft>
                      </a:pPr>
                      <a:r>
                        <a:rPr lang="tr-TR" sz="1800" b="1" dirty="0">
                          <a:latin typeface="Times New Roman" pitchFamily="18" charset="0"/>
                          <a:ea typeface="Times New Roman"/>
                          <a:cs typeface="Times New Roman" pitchFamily="18" charset="0"/>
                        </a:rPr>
                        <a:t>YILLIK</a:t>
                      </a:r>
                    </a:p>
                    <a:p>
                      <a:pPr algn="ctr">
                        <a:lnSpc>
                          <a:spcPct val="107000"/>
                        </a:lnSpc>
                        <a:spcAft>
                          <a:spcPts val="0"/>
                        </a:spcAft>
                      </a:pPr>
                      <a:r>
                        <a:rPr lang="tr-TR" sz="1800" b="1" dirty="0">
                          <a:latin typeface="Times New Roman" pitchFamily="18" charset="0"/>
                          <a:ea typeface="Times New Roman"/>
                          <a:cs typeface="Times New Roman" pitchFamily="18" charset="0"/>
                        </a:rPr>
                        <a:t>65.250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8.650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77.850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2"/>
                  </a:ext>
                </a:extLst>
              </a:tr>
              <a:tr h="337105">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2</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14</a:t>
                      </a:r>
                      <a:endParaRPr lang="tr-TR" sz="1800" b="1" dirty="0">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14.500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130.500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7.250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65.250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323119">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3</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7</a:t>
                      </a:r>
                      <a:endParaRPr lang="tr-TR" sz="1800" b="1">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14.000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126.000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7.750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60.750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4"/>
                  </a:ext>
                </a:extLst>
              </a:tr>
              <a:tr h="323119">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4</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98</a:t>
                      </a:r>
                      <a:endParaRPr lang="tr-TR" sz="1800" b="1">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13.750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123.750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6.500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58.500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5"/>
                  </a:ext>
                </a:extLst>
              </a:tr>
              <a:tr h="323119">
                <a:tc rowSpan="4">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ESKİŞEHİR</a:t>
                      </a:r>
                      <a:endParaRPr lang="tr-TR" sz="1800" b="1">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389                     </a:t>
                      </a:r>
                      <a:endParaRPr lang="tr-TR" sz="1800" b="1">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1</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101</a:t>
                      </a:r>
                      <a:endParaRPr lang="tr-TR" sz="1800" b="1" dirty="0">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14.900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134.100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7.650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68.850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6"/>
                  </a:ext>
                </a:extLst>
              </a:tr>
              <a:tr h="323119">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2</a:t>
                      </a:r>
                      <a:endParaRPr lang="tr-TR" sz="1800" b="1">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4</a:t>
                      </a:r>
                      <a:endParaRPr lang="tr-TR" sz="1800" b="1">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14.250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128.250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7.000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63.000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7"/>
                  </a:ext>
                </a:extLst>
              </a:tr>
              <a:tr h="323119">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3</a:t>
                      </a:r>
                      <a:endParaRPr lang="tr-TR" sz="1800" b="1">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40</a:t>
                      </a:r>
                      <a:endParaRPr lang="tr-TR" sz="1800" b="1">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13.250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119.250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6.000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54.000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8"/>
                  </a:ext>
                </a:extLst>
              </a:tr>
              <a:tr h="323119">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4</a:t>
                      </a:r>
                      <a:endParaRPr lang="tr-TR" sz="1800" b="1">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40</a:t>
                      </a:r>
                      <a:endParaRPr lang="tr-TR" sz="1800" b="1">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13.000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117.000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5.750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51.750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9"/>
                  </a:ext>
                </a:extLst>
              </a:tr>
              <a:tr h="412475">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H.PAŞA</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564</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itchFamily="18" charset="0"/>
                          <a:ea typeface="Calibri"/>
                          <a:cs typeface="Times New Roman" pitchFamily="18" charset="0"/>
                        </a:rPr>
                        <a:t>3</a:t>
                      </a:r>
                      <a:endParaRPr lang="tr-TR" sz="1800" b="1">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188</a:t>
                      </a:r>
                      <a:endParaRPr lang="tr-TR" sz="1800" b="1" dirty="0">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15.500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139.500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vMerge="1">
                  <a:txBody>
                    <a:bodyPr/>
                    <a:lstStyle/>
                    <a:p>
                      <a:pPr algn="ctr">
                        <a:lnSpc>
                          <a:spcPct val="107000"/>
                        </a:lnSpc>
                        <a:spcAft>
                          <a:spcPts val="0"/>
                        </a:spcAft>
                      </a:pPr>
                      <a:endParaRPr lang="tr-TR" sz="1600" b="1" dirty="0">
                        <a:latin typeface="Times New Roman" pitchFamily="18" charset="0"/>
                        <a:ea typeface="Times New Roman"/>
                        <a:cs typeface="Times New Roman" pitchFamily="18" charset="0"/>
                      </a:endParaRPr>
                    </a:p>
                  </a:txBody>
                  <a:tcPr marL="40072" marR="4007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8.250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74.250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0"/>
                  </a:ext>
                </a:extLst>
              </a:tr>
              <a:tr h="412475">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MASLAK</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828</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3</a:t>
                      </a:r>
                      <a:endParaRPr lang="tr-TR" sz="1800" b="1" dirty="0">
                        <a:latin typeface="Times New Roman" pitchFamily="18" charset="0"/>
                        <a:ea typeface="Calibri"/>
                        <a:cs typeface="Times New Roman" pitchFamily="18" charset="0"/>
                      </a:endParaRPr>
                    </a:p>
                  </a:txBody>
                  <a:tcPr marL="30055" marR="30055"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itchFamily="18" charset="0"/>
                          <a:ea typeface="Calibri"/>
                          <a:cs typeface="Times New Roman" pitchFamily="18" charset="0"/>
                        </a:rPr>
                        <a:t>276</a:t>
                      </a:r>
                      <a:endParaRPr lang="tr-TR" sz="1800" b="1" dirty="0">
                        <a:latin typeface="Times New Roman" pitchFamily="18" charset="0"/>
                        <a:ea typeface="Calibri"/>
                        <a:cs typeface="Times New Roman" pitchFamily="18" charset="0"/>
                      </a:endParaRPr>
                    </a:p>
                  </a:txBody>
                  <a:tcPr marL="30055" marR="3005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18.000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itchFamily="18" charset="0"/>
                          <a:cs typeface="Times New Roman" pitchFamily="18" charset="0"/>
                        </a:rPr>
                        <a:t>162.000</a:t>
                      </a:r>
                    </a:p>
                  </a:txBody>
                  <a:tcPr marL="44452" marR="4445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vMerge="1">
                  <a:txBody>
                    <a:bodyPr/>
                    <a:lstStyle/>
                    <a:p>
                      <a:pPr algn="ctr">
                        <a:lnSpc>
                          <a:spcPct val="107000"/>
                        </a:lnSpc>
                        <a:spcAft>
                          <a:spcPts val="0"/>
                        </a:spcAft>
                      </a:pPr>
                      <a:endParaRPr lang="tr-TR" sz="1600" b="1" dirty="0">
                        <a:latin typeface="Times New Roman" pitchFamily="18" charset="0"/>
                        <a:ea typeface="Times New Roman"/>
                        <a:cs typeface="Times New Roman" pitchFamily="18" charset="0"/>
                      </a:endParaRPr>
                    </a:p>
                  </a:txBody>
                  <a:tcPr marL="40072" marR="4007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10.750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itchFamily="18" charset="0"/>
                          <a:ea typeface="Times New Roman"/>
                          <a:cs typeface="Times New Roman" pitchFamily="18" charset="0"/>
                        </a:rPr>
                        <a:t>96.750</a:t>
                      </a:r>
                    </a:p>
                  </a:txBody>
                  <a:tcPr marL="30055" marR="3005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1"/>
                  </a:ext>
                </a:extLst>
              </a:tr>
            </a:tbl>
          </a:graphicData>
        </a:graphic>
      </p:graphicFrame>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10">
            <a:extLst>
              <a:ext uri="{FF2B5EF4-FFF2-40B4-BE49-F238E27FC236}">
                <a16:creationId xmlns:a16="http://schemas.microsoft.com/office/drawing/2014/main" id="{A946326D-EEDE-15EB-A762-1B36556C504A}"/>
              </a:ext>
            </a:extLst>
          </p:cNvPr>
          <p:cNvSpPr txBox="1">
            <a:spLocks noChangeArrowheads="1"/>
          </p:cNvSpPr>
          <p:nvPr/>
        </p:nvSpPr>
        <p:spPr bwMode="auto">
          <a:xfrm>
            <a:off x="530225" y="211138"/>
            <a:ext cx="82184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000" b="1">
                <a:solidFill>
                  <a:schemeClr val="tx1"/>
                </a:solidFill>
                <a:latin typeface="Times New Roman" panose="02020603050405020304" pitchFamily="18" charset="0"/>
                <a:cs typeface="Times New Roman" panose="02020603050405020304" pitchFamily="18" charset="0"/>
              </a:rPr>
              <a:t>Yurtlarda Öğrencilere Sunulan İmkanlar</a:t>
            </a:r>
          </a:p>
        </p:txBody>
      </p:sp>
      <p:pic>
        <p:nvPicPr>
          <p:cNvPr id="50179" name="Picture 12" descr="TURK BAYRAĞI">
            <a:extLst>
              <a:ext uri="{FF2B5EF4-FFF2-40B4-BE49-F238E27FC236}">
                <a16:creationId xmlns:a16="http://schemas.microsoft.com/office/drawing/2014/main" id="{E6E8A8AC-8BBE-2771-4A4B-87AAA35EC2D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77238" y="176213"/>
            <a:ext cx="766762"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7" descr="C:\Users\hp\Desktop\TSKEV logo.png">
            <a:extLst>
              <a:ext uri="{FF2B5EF4-FFF2-40B4-BE49-F238E27FC236}">
                <a16:creationId xmlns:a16="http://schemas.microsoft.com/office/drawing/2014/main" id="{598ECB46-5CED-D93E-9B57-0E9CF65A5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4450"/>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2">
            <a:extLst>
              <a:ext uri="{FF2B5EF4-FFF2-40B4-BE49-F238E27FC236}">
                <a16:creationId xmlns:a16="http://schemas.microsoft.com/office/drawing/2014/main" id="{E1B78FAA-DF93-F65C-024A-3A76F1E22D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3041" t="19963" r="33479" b="19543"/>
          <a:stretch>
            <a:fillRect/>
          </a:stretch>
        </p:blipFill>
        <p:spPr bwMode="auto">
          <a:xfrm>
            <a:off x="2303463" y="692150"/>
            <a:ext cx="4356100" cy="442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2" name="Text Box 78">
            <a:extLst>
              <a:ext uri="{FF2B5EF4-FFF2-40B4-BE49-F238E27FC236}">
                <a16:creationId xmlns:a16="http://schemas.microsoft.com/office/drawing/2014/main" id="{782F081F-8238-BC45-A8E9-B6DE2F5765D9}"/>
              </a:ext>
            </a:extLst>
          </p:cNvPr>
          <p:cNvSpPr txBox="1">
            <a:spLocks noChangeArrowheads="1"/>
          </p:cNvSpPr>
          <p:nvPr/>
        </p:nvSpPr>
        <p:spPr bwMode="auto">
          <a:xfrm>
            <a:off x="179388" y="5243513"/>
            <a:ext cx="8785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buClr>
                <a:srgbClr val="FFFF00"/>
              </a:buClr>
            </a:pPr>
            <a:r>
              <a:rPr lang="tr-TR" altLang="tr-TR" sz="2400" b="1">
                <a:solidFill>
                  <a:schemeClr val="tx1"/>
                </a:solidFill>
                <a:latin typeface="Times New Roman" panose="02020603050405020304" pitchFamily="18" charset="0"/>
                <a:cs typeface="Times New Roman" panose="02020603050405020304" pitchFamily="18" charset="0"/>
              </a:rPr>
              <a:t> Yurtlarımızda barınmakta olan öğrencilerimizin hesaplarına her ay 1.550,00 TL barınma ücreti ile 5.700,00 TL beslenme yardımı olmak üzere toplam 7.250,00 TL yatırılması öngörülmektedir.</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a:extLst>
              <a:ext uri="{FF2B5EF4-FFF2-40B4-BE49-F238E27FC236}">
                <a16:creationId xmlns:a16="http://schemas.microsoft.com/office/drawing/2014/main" id="{96C95465-92C1-A656-639B-E6FA99CEC7BC}"/>
              </a:ext>
            </a:extLst>
          </p:cNvPr>
          <p:cNvSpPr txBox="1">
            <a:spLocks noChangeArrowheads="1"/>
          </p:cNvSpPr>
          <p:nvPr/>
        </p:nvSpPr>
        <p:spPr bwMode="auto">
          <a:xfrm>
            <a:off x="773113" y="1463675"/>
            <a:ext cx="8262937"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 Kahvaltı ve bir öğün yemek,</a:t>
            </a:r>
          </a:p>
        </p:txBody>
      </p:sp>
      <p:sp>
        <p:nvSpPr>
          <p:cNvPr id="51203" name="Text Box 4">
            <a:extLst>
              <a:ext uri="{FF2B5EF4-FFF2-40B4-BE49-F238E27FC236}">
                <a16:creationId xmlns:a16="http://schemas.microsoft.com/office/drawing/2014/main" id="{EF1B09C7-D865-7705-464D-2A3406AE00E8}"/>
              </a:ext>
            </a:extLst>
          </p:cNvPr>
          <p:cNvSpPr txBox="1">
            <a:spLocks noChangeArrowheads="1"/>
          </p:cNvSpPr>
          <p:nvPr/>
        </p:nvSpPr>
        <p:spPr bwMode="auto">
          <a:xfrm>
            <a:off x="804863" y="2030413"/>
            <a:ext cx="8262937"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Çalışma salonları, kütüphane,</a:t>
            </a:r>
          </a:p>
        </p:txBody>
      </p:sp>
      <p:sp>
        <p:nvSpPr>
          <p:cNvPr id="51204" name="Text Box 6">
            <a:extLst>
              <a:ext uri="{FF2B5EF4-FFF2-40B4-BE49-F238E27FC236}">
                <a16:creationId xmlns:a16="http://schemas.microsoft.com/office/drawing/2014/main" id="{2A95B3BD-5D34-8DA6-32A5-B4FA7E689604}"/>
              </a:ext>
            </a:extLst>
          </p:cNvPr>
          <p:cNvSpPr txBox="1">
            <a:spLocks noChangeArrowheads="1"/>
          </p:cNvSpPr>
          <p:nvPr/>
        </p:nvSpPr>
        <p:spPr bwMode="auto">
          <a:xfrm>
            <a:off x="830263" y="2687638"/>
            <a:ext cx="8262937"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Ücretsiz internet bağlantısı ve bilgisayar dershanesi, </a:t>
            </a:r>
          </a:p>
        </p:txBody>
      </p:sp>
      <p:sp>
        <p:nvSpPr>
          <p:cNvPr id="51205" name="Text Box 9">
            <a:extLst>
              <a:ext uri="{FF2B5EF4-FFF2-40B4-BE49-F238E27FC236}">
                <a16:creationId xmlns:a16="http://schemas.microsoft.com/office/drawing/2014/main" id="{63DCA46E-4F35-25D2-2635-5CD83E4634B6}"/>
              </a:ext>
            </a:extLst>
          </p:cNvPr>
          <p:cNvSpPr txBox="1">
            <a:spLocks noChangeArrowheads="1"/>
          </p:cNvSpPr>
          <p:nvPr/>
        </p:nvSpPr>
        <p:spPr bwMode="auto">
          <a:xfrm>
            <a:off x="831850" y="3300413"/>
            <a:ext cx="8262938"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Çizim, resim atölyeleri gibi özel dershaneler, </a:t>
            </a:r>
          </a:p>
        </p:txBody>
      </p:sp>
      <p:sp>
        <p:nvSpPr>
          <p:cNvPr id="51206" name="Text Box 11">
            <a:extLst>
              <a:ext uri="{FF2B5EF4-FFF2-40B4-BE49-F238E27FC236}">
                <a16:creationId xmlns:a16="http://schemas.microsoft.com/office/drawing/2014/main" id="{29B45759-33D7-824B-88E2-7038619F6086}"/>
              </a:ext>
            </a:extLst>
          </p:cNvPr>
          <p:cNvSpPr txBox="1">
            <a:spLocks noChangeArrowheads="1"/>
          </p:cNvSpPr>
          <p:nvPr/>
        </p:nvSpPr>
        <p:spPr bwMode="auto">
          <a:xfrm>
            <a:off x="827088" y="3875088"/>
            <a:ext cx="8262937"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Spor salonları, hobi odaları, </a:t>
            </a:r>
          </a:p>
        </p:txBody>
      </p:sp>
      <p:sp>
        <p:nvSpPr>
          <p:cNvPr id="51207" name="Text Box 13">
            <a:extLst>
              <a:ext uri="{FF2B5EF4-FFF2-40B4-BE49-F238E27FC236}">
                <a16:creationId xmlns:a16="http://schemas.microsoft.com/office/drawing/2014/main" id="{08807432-F3AA-673C-F09A-22D6D06A4A3C}"/>
              </a:ext>
            </a:extLst>
          </p:cNvPr>
          <p:cNvSpPr txBox="1">
            <a:spLocks noChangeArrowheads="1"/>
          </p:cNvSpPr>
          <p:nvPr/>
        </p:nvSpPr>
        <p:spPr bwMode="auto">
          <a:xfrm>
            <a:off x="839788" y="4478338"/>
            <a:ext cx="826293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1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Kantin ve kafeterya hizmeti,</a:t>
            </a:r>
          </a:p>
        </p:txBody>
      </p:sp>
      <p:sp>
        <p:nvSpPr>
          <p:cNvPr id="51208" name="Text Box 11">
            <a:extLst>
              <a:ext uri="{FF2B5EF4-FFF2-40B4-BE49-F238E27FC236}">
                <a16:creationId xmlns:a16="http://schemas.microsoft.com/office/drawing/2014/main" id="{9D9B2255-CA28-73C6-F8E0-50815F3EEEA2}"/>
              </a:ext>
            </a:extLst>
          </p:cNvPr>
          <p:cNvSpPr txBox="1">
            <a:spLocks noChangeArrowheads="1"/>
          </p:cNvSpPr>
          <p:nvPr/>
        </p:nvSpPr>
        <p:spPr bwMode="auto">
          <a:xfrm>
            <a:off x="812800" y="5029200"/>
            <a:ext cx="8262938"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Ücretsiz çamaşır ve ütü,</a:t>
            </a:r>
          </a:p>
        </p:txBody>
      </p:sp>
      <p:sp>
        <p:nvSpPr>
          <p:cNvPr id="51209" name="Text Box 11">
            <a:extLst>
              <a:ext uri="{FF2B5EF4-FFF2-40B4-BE49-F238E27FC236}">
                <a16:creationId xmlns:a16="http://schemas.microsoft.com/office/drawing/2014/main" id="{A20CCD7C-D444-B3C6-5C2E-0C951DAF2497}"/>
              </a:ext>
            </a:extLst>
          </p:cNvPr>
          <p:cNvSpPr txBox="1">
            <a:spLocks noChangeArrowheads="1"/>
          </p:cNvSpPr>
          <p:nvPr/>
        </p:nvSpPr>
        <p:spPr bwMode="auto">
          <a:xfrm>
            <a:off x="812800" y="5562600"/>
            <a:ext cx="8262938"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solidFill>
                  <a:schemeClr val="tx1"/>
                </a:solidFill>
                <a:latin typeface="Times New Roman" panose="02020603050405020304" pitchFamily="18" charset="0"/>
                <a:cs typeface="Times New Roman" panose="02020603050405020304" pitchFamily="18" charset="0"/>
              </a:rPr>
              <a:t>7/24 sıcak su.</a:t>
            </a:r>
          </a:p>
        </p:txBody>
      </p:sp>
      <p:sp>
        <p:nvSpPr>
          <p:cNvPr id="51210" name="Text Box 10">
            <a:extLst>
              <a:ext uri="{FF2B5EF4-FFF2-40B4-BE49-F238E27FC236}">
                <a16:creationId xmlns:a16="http://schemas.microsoft.com/office/drawing/2014/main" id="{27405896-CA34-EB70-46E8-0C1116715AF8}"/>
              </a:ext>
            </a:extLst>
          </p:cNvPr>
          <p:cNvSpPr txBox="1">
            <a:spLocks noChangeArrowheads="1"/>
          </p:cNvSpPr>
          <p:nvPr/>
        </p:nvSpPr>
        <p:spPr bwMode="auto">
          <a:xfrm>
            <a:off x="530225" y="211138"/>
            <a:ext cx="82184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buClr>
                <a:schemeClr val="tx1"/>
              </a:buClr>
            </a:pPr>
            <a:r>
              <a:rPr lang="tr-TR" altLang="tr-TR" sz="3000" b="1">
                <a:solidFill>
                  <a:schemeClr val="tx1"/>
                </a:solidFill>
                <a:latin typeface="Times New Roman" panose="02020603050405020304" pitchFamily="18" charset="0"/>
                <a:cs typeface="Times New Roman" panose="02020603050405020304" pitchFamily="18" charset="0"/>
              </a:rPr>
              <a:t>Yurtlarda Öğrencilere Sunulan İmkanlar</a:t>
            </a:r>
          </a:p>
        </p:txBody>
      </p:sp>
      <p:pic>
        <p:nvPicPr>
          <p:cNvPr id="51211" name="Picture 12" descr="TURK BAYRAĞI">
            <a:extLst>
              <a:ext uri="{FF2B5EF4-FFF2-40B4-BE49-F238E27FC236}">
                <a16:creationId xmlns:a16="http://schemas.microsoft.com/office/drawing/2014/main" id="{41B53190-B739-98B9-D9BD-5546DC60DCE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77238" y="176213"/>
            <a:ext cx="766762"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2" name="Picture 7" descr="C:\Users\hp\Desktop\TSKEV logo.png">
            <a:extLst>
              <a:ext uri="{FF2B5EF4-FFF2-40B4-BE49-F238E27FC236}">
                <a16:creationId xmlns:a16="http://schemas.microsoft.com/office/drawing/2014/main" id="{A1D1D242-C754-C4DF-F482-DC8595BC72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4450"/>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6637A90C-C0B4-9453-F7DB-7C44F60825FF}"/>
              </a:ext>
            </a:extLst>
          </p:cNvPr>
          <p:cNvSpPr>
            <a:spLocks noChangeArrowheads="1"/>
          </p:cNvSpPr>
          <p:nvPr/>
        </p:nvSpPr>
        <p:spPr bwMode="auto">
          <a:xfrm>
            <a:off x="179388" y="908050"/>
            <a:ext cx="8785225" cy="568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p:txBody>
      </p:sp>
      <p:grpSp>
        <p:nvGrpSpPr>
          <p:cNvPr id="52227" name="Group 24">
            <a:extLst>
              <a:ext uri="{FF2B5EF4-FFF2-40B4-BE49-F238E27FC236}">
                <a16:creationId xmlns:a16="http://schemas.microsoft.com/office/drawing/2014/main" id="{F9CC38A1-C0DC-5A29-853E-032977733B77}"/>
              </a:ext>
            </a:extLst>
          </p:cNvPr>
          <p:cNvGrpSpPr>
            <a:grpSpLocks/>
          </p:cNvGrpSpPr>
          <p:nvPr/>
        </p:nvGrpSpPr>
        <p:grpSpPr bwMode="auto">
          <a:xfrm>
            <a:off x="1187450" y="233363"/>
            <a:ext cx="7777163" cy="731837"/>
            <a:chOff x="748" y="56"/>
            <a:chExt cx="4899" cy="461"/>
          </a:xfrm>
        </p:grpSpPr>
        <p:sp>
          <p:nvSpPr>
            <p:cNvPr id="52230" name="Rectangle 25">
              <a:extLst>
                <a:ext uri="{FF2B5EF4-FFF2-40B4-BE49-F238E27FC236}">
                  <a16:creationId xmlns:a16="http://schemas.microsoft.com/office/drawing/2014/main" id="{ADFB62FD-D54C-4FE8-7119-15AC221C2E5A}"/>
                </a:ext>
              </a:extLst>
            </p:cNvPr>
            <p:cNvSpPr>
              <a:spLocks noChangeArrowheads="1"/>
            </p:cNvSpPr>
            <p:nvPr/>
          </p:nvSpPr>
          <p:spPr bwMode="auto">
            <a:xfrm>
              <a:off x="748" y="56"/>
              <a:ext cx="4218"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r>
                <a:rPr lang="tr-TR" altLang="tr-TR" sz="3200" b="1">
                  <a:solidFill>
                    <a:schemeClr val="tx1"/>
                  </a:solidFill>
                  <a:latin typeface="Times New Roman" panose="02020603050405020304" pitchFamily="18" charset="0"/>
                  <a:cs typeface="Times New Roman" panose="02020603050405020304" pitchFamily="18" charset="0"/>
                </a:rPr>
                <a:t>Yurtların Gelirleri</a:t>
              </a:r>
            </a:p>
          </p:txBody>
        </p:sp>
        <p:pic>
          <p:nvPicPr>
            <p:cNvPr id="52231" name="Picture 27" descr="TURK BAYRAĞI">
              <a:extLst>
                <a:ext uri="{FF2B5EF4-FFF2-40B4-BE49-F238E27FC236}">
                  <a16:creationId xmlns:a16="http://schemas.microsoft.com/office/drawing/2014/main" id="{B2075AE7-EA56-03EB-BF73-1CCC6F8CC04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2228" name="Text Box 78">
            <a:extLst>
              <a:ext uri="{FF2B5EF4-FFF2-40B4-BE49-F238E27FC236}">
                <a16:creationId xmlns:a16="http://schemas.microsoft.com/office/drawing/2014/main" id="{D1447BAF-9ABA-8A54-11C2-18331600D17A}"/>
              </a:ext>
            </a:extLst>
          </p:cNvPr>
          <p:cNvSpPr txBox="1">
            <a:spLocks noChangeArrowheads="1"/>
          </p:cNvSpPr>
          <p:nvPr/>
        </p:nvSpPr>
        <p:spPr bwMode="auto">
          <a:xfrm>
            <a:off x="392113" y="2143125"/>
            <a:ext cx="842486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50000"/>
              </a:lnSpc>
              <a:buClr>
                <a:srgbClr val="FFFF00"/>
              </a:buClr>
            </a:pPr>
            <a:r>
              <a:rPr lang="tr-TR" altLang="tr-TR" sz="2800" b="1">
                <a:solidFill>
                  <a:schemeClr val="tx1"/>
                </a:solidFill>
                <a:latin typeface="Times New Roman" panose="02020603050405020304" pitchFamily="18" charset="0"/>
                <a:cs typeface="Times New Roman" panose="02020603050405020304" pitchFamily="18" charset="0"/>
              </a:rPr>
              <a:t> Yurtlar iktisadi işletme olup; bütün vergileri Vakıf tarafından ödenmekte, genel bütçeden herhangi bir geliri bulunmamaktadır.</a:t>
            </a:r>
          </a:p>
        </p:txBody>
      </p:sp>
      <p:pic>
        <p:nvPicPr>
          <p:cNvPr id="52229" name="Picture 7" descr="C:\Users\hp\Desktop\TSKEV logo.png">
            <a:extLst>
              <a:ext uri="{FF2B5EF4-FFF2-40B4-BE49-F238E27FC236}">
                <a16:creationId xmlns:a16="http://schemas.microsoft.com/office/drawing/2014/main" id="{7AC911B1-89A6-3C78-97D9-7C3CB71BB3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2 Veri Yer Tutucusu">
            <a:extLst>
              <a:ext uri="{FF2B5EF4-FFF2-40B4-BE49-F238E27FC236}">
                <a16:creationId xmlns:a16="http://schemas.microsoft.com/office/drawing/2014/main" id="{AA880178-46BF-FFA8-8D82-1F3232897B8D}"/>
              </a:ext>
            </a:extLst>
          </p:cNvPr>
          <p:cNvSpPr txBox="1">
            <a:spLocks noGrp="1"/>
          </p:cNvSpPr>
          <p:nvPr/>
        </p:nvSpPr>
        <p:spPr bwMode="auto">
          <a:xfrm>
            <a:off x="87313" y="6508750"/>
            <a:ext cx="1755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r>
              <a:rPr lang="tr-TR" altLang="tr-TR" b="1">
                <a:solidFill>
                  <a:schemeClr val="tx1"/>
                </a:solidFill>
                <a:latin typeface="Arial Tur" panose="020B0604020202020204" pitchFamily="34" charset="0"/>
              </a:rPr>
              <a:t>HİZMETE ÖZEL</a:t>
            </a:r>
            <a:endParaRPr lang="en-AU" altLang="tr-TR" b="1">
              <a:solidFill>
                <a:schemeClr val="tx1"/>
              </a:solidFill>
              <a:latin typeface="Arial Tur" panose="020B0604020202020204" pitchFamily="34" charset="0"/>
            </a:endParaRPr>
          </a:p>
        </p:txBody>
      </p:sp>
      <p:sp>
        <p:nvSpPr>
          <p:cNvPr id="53251" name="Text Box 4">
            <a:extLst>
              <a:ext uri="{FF2B5EF4-FFF2-40B4-BE49-F238E27FC236}">
                <a16:creationId xmlns:a16="http://schemas.microsoft.com/office/drawing/2014/main" id="{4C1A967E-CBE4-392D-ABB2-1ACA25461F7F}"/>
              </a:ext>
            </a:extLst>
          </p:cNvPr>
          <p:cNvSpPr txBox="1">
            <a:spLocks noChangeArrowheads="1"/>
          </p:cNvSpPr>
          <p:nvPr/>
        </p:nvSpPr>
        <p:spPr bwMode="auto">
          <a:xfrm>
            <a:off x="395288" y="5581650"/>
            <a:ext cx="84248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indent="46355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buClr>
                <a:srgbClr val="00B050"/>
              </a:buClr>
              <a:buFont typeface="Wingdings" panose="05000000000000000000" pitchFamily="2" charset="2"/>
              <a:buChar char="ü"/>
            </a:pPr>
            <a:r>
              <a:rPr lang="tr-TR" altLang="tr-TR" sz="2000" b="1">
                <a:solidFill>
                  <a:schemeClr val="tx1"/>
                </a:solidFill>
              </a:rPr>
              <a:t>İnternet üzerinden </a:t>
            </a:r>
            <a:r>
              <a:rPr lang="tr-TR" altLang="tr-TR" sz="2000" b="1" u="sng">
                <a:solidFill>
                  <a:schemeClr val="tx1"/>
                </a:solidFill>
              </a:rPr>
              <a:t>www.tskev.org.tr</a:t>
            </a:r>
            <a:r>
              <a:rPr lang="tr-TR" altLang="tr-TR" sz="2000" b="1">
                <a:solidFill>
                  <a:schemeClr val="tx1"/>
                </a:solidFill>
              </a:rPr>
              <a:t> adresinden ekrana gelen bilgileri doğru ve tam olarak doldurarak Vakıf Genel Müdürlüğüne müracaat edebilirler.</a:t>
            </a:r>
          </a:p>
        </p:txBody>
      </p:sp>
      <p:grpSp>
        <p:nvGrpSpPr>
          <p:cNvPr id="53252" name="14 Grup">
            <a:extLst>
              <a:ext uri="{FF2B5EF4-FFF2-40B4-BE49-F238E27FC236}">
                <a16:creationId xmlns:a16="http://schemas.microsoft.com/office/drawing/2014/main" id="{2BBC02B0-0F44-BE4F-C016-DDB5308A65F3}"/>
              </a:ext>
            </a:extLst>
          </p:cNvPr>
          <p:cNvGrpSpPr>
            <a:grpSpLocks/>
          </p:cNvGrpSpPr>
          <p:nvPr/>
        </p:nvGrpSpPr>
        <p:grpSpPr bwMode="auto">
          <a:xfrm>
            <a:off x="1414463" y="115888"/>
            <a:ext cx="7699375" cy="731837"/>
            <a:chOff x="1444625" y="23950"/>
            <a:chExt cx="7699374" cy="732202"/>
          </a:xfrm>
        </p:grpSpPr>
        <p:pic>
          <p:nvPicPr>
            <p:cNvPr id="53259" name="Picture 12" descr="TURK BAYRAĞI">
              <a:extLst>
                <a:ext uri="{FF2B5EF4-FFF2-40B4-BE49-F238E27FC236}">
                  <a16:creationId xmlns:a16="http://schemas.microsoft.com/office/drawing/2014/main" id="{A1D1E5A9-3D34-480C-02E9-B332A3A4823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71244" y="151898"/>
              <a:ext cx="772755" cy="604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60" name="13 Metin kutusu">
              <a:extLst>
                <a:ext uri="{FF2B5EF4-FFF2-40B4-BE49-F238E27FC236}">
                  <a16:creationId xmlns:a16="http://schemas.microsoft.com/office/drawing/2014/main" id="{72F54363-0D1F-574C-99F1-C7CF8B61F390}"/>
                </a:ext>
              </a:extLst>
            </p:cNvPr>
            <p:cNvSpPr txBox="1">
              <a:spLocks noChangeArrowheads="1"/>
            </p:cNvSpPr>
            <p:nvPr/>
          </p:nvSpPr>
          <p:spPr bwMode="auto">
            <a:xfrm>
              <a:off x="1444625" y="23950"/>
              <a:ext cx="64690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rPr>
                <a:t>Yurtlara Müracaat</a:t>
              </a:r>
              <a:endParaRPr lang="tr-TR" altLang="tr-TR" sz="3200">
                <a:solidFill>
                  <a:schemeClr val="tx1"/>
                </a:solidFill>
              </a:endParaRPr>
            </a:p>
          </p:txBody>
        </p:sp>
      </p:grpSp>
      <p:sp>
        <p:nvSpPr>
          <p:cNvPr id="53253" name="11 Oval">
            <a:extLst>
              <a:ext uri="{FF2B5EF4-FFF2-40B4-BE49-F238E27FC236}">
                <a16:creationId xmlns:a16="http://schemas.microsoft.com/office/drawing/2014/main" id="{8497AEA6-D004-3B93-4092-A7584A9C7D9E}"/>
              </a:ext>
            </a:extLst>
          </p:cNvPr>
          <p:cNvSpPr>
            <a:spLocks noChangeArrowheads="1"/>
          </p:cNvSpPr>
          <p:nvPr/>
        </p:nvSpPr>
        <p:spPr bwMode="auto">
          <a:xfrm>
            <a:off x="4932363" y="4292600"/>
            <a:ext cx="2592387" cy="519113"/>
          </a:xfrm>
          <a:prstGeom prst="ellipse">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tabLst>
                <a:tab pos="449263" algn="r"/>
              </a:tabLst>
              <a:defRPr sz="1200">
                <a:solidFill>
                  <a:schemeClr val="bg1"/>
                </a:solidFill>
                <a:latin typeface="Arial" panose="020B0604020202020204" pitchFamily="34" charset="0"/>
                <a:cs typeface="Arial" panose="020B0604020202020204" pitchFamily="34" charset="0"/>
              </a:defRPr>
            </a:lvl1pPr>
            <a:lvl2pPr marL="742950" indent="-285750">
              <a:tabLst>
                <a:tab pos="449263" algn="r"/>
              </a:tabLst>
              <a:defRPr sz="1200">
                <a:solidFill>
                  <a:schemeClr val="bg1"/>
                </a:solidFill>
                <a:latin typeface="Arial" panose="020B0604020202020204" pitchFamily="34" charset="0"/>
                <a:cs typeface="Arial" panose="020B0604020202020204" pitchFamily="34" charset="0"/>
              </a:defRPr>
            </a:lvl2pPr>
            <a:lvl3pPr marL="1143000" indent="-228600">
              <a:tabLst>
                <a:tab pos="449263" algn="r"/>
              </a:tabLst>
              <a:defRPr sz="1200">
                <a:solidFill>
                  <a:schemeClr val="bg1"/>
                </a:solidFill>
                <a:latin typeface="Arial" panose="020B0604020202020204" pitchFamily="34" charset="0"/>
                <a:cs typeface="Arial" panose="020B0604020202020204" pitchFamily="34" charset="0"/>
              </a:defRPr>
            </a:lvl3pPr>
            <a:lvl4pPr marL="1600200" indent="-228600">
              <a:tabLst>
                <a:tab pos="449263" algn="r"/>
              </a:tabLst>
              <a:defRPr sz="1200">
                <a:solidFill>
                  <a:schemeClr val="bg1"/>
                </a:solidFill>
                <a:latin typeface="Arial" panose="020B0604020202020204" pitchFamily="34" charset="0"/>
                <a:cs typeface="Arial" panose="020B0604020202020204" pitchFamily="34" charset="0"/>
              </a:defRPr>
            </a:lvl4pPr>
            <a:lvl5pPr marL="2057400" indent="-228600">
              <a:tabLst>
                <a:tab pos="449263" algn="r"/>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9pPr>
          </a:lstStyle>
          <a:p>
            <a:pPr algn="just"/>
            <a:endParaRPr lang="tr-TR" altLang="tr-TR" sz="1800" b="1">
              <a:solidFill>
                <a:schemeClr val="tx1"/>
              </a:solidFill>
              <a:cs typeface="Times New Roman" panose="02020603050405020304" pitchFamily="18" charset="0"/>
            </a:endParaRPr>
          </a:p>
        </p:txBody>
      </p:sp>
      <p:sp>
        <p:nvSpPr>
          <p:cNvPr id="53254" name="12 Oval">
            <a:extLst>
              <a:ext uri="{FF2B5EF4-FFF2-40B4-BE49-F238E27FC236}">
                <a16:creationId xmlns:a16="http://schemas.microsoft.com/office/drawing/2014/main" id="{6C283A4D-EF04-362A-BC89-C64CC8A16E9A}"/>
              </a:ext>
            </a:extLst>
          </p:cNvPr>
          <p:cNvSpPr>
            <a:spLocks noChangeArrowheads="1"/>
          </p:cNvSpPr>
          <p:nvPr/>
        </p:nvSpPr>
        <p:spPr bwMode="auto">
          <a:xfrm>
            <a:off x="4500563" y="4292600"/>
            <a:ext cx="3600450" cy="519113"/>
          </a:xfrm>
          <a:prstGeom prst="ellipse">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tabLst>
                <a:tab pos="449263" algn="r"/>
              </a:tabLst>
              <a:defRPr sz="1200">
                <a:solidFill>
                  <a:schemeClr val="bg1"/>
                </a:solidFill>
                <a:latin typeface="Arial" panose="020B0604020202020204" pitchFamily="34" charset="0"/>
                <a:cs typeface="Arial" panose="020B0604020202020204" pitchFamily="34" charset="0"/>
              </a:defRPr>
            </a:lvl1pPr>
            <a:lvl2pPr marL="742950" indent="-285750">
              <a:tabLst>
                <a:tab pos="449263" algn="r"/>
              </a:tabLst>
              <a:defRPr sz="1200">
                <a:solidFill>
                  <a:schemeClr val="bg1"/>
                </a:solidFill>
                <a:latin typeface="Arial" panose="020B0604020202020204" pitchFamily="34" charset="0"/>
                <a:cs typeface="Arial" panose="020B0604020202020204" pitchFamily="34" charset="0"/>
              </a:defRPr>
            </a:lvl2pPr>
            <a:lvl3pPr marL="1143000" indent="-228600">
              <a:tabLst>
                <a:tab pos="449263" algn="r"/>
              </a:tabLst>
              <a:defRPr sz="1200">
                <a:solidFill>
                  <a:schemeClr val="bg1"/>
                </a:solidFill>
                <a:latin typeface="Arial" panose="020B0604020202020204" pitchFamily="34" charset="0"/>
                <a:cs typeface="Arial" panose="020B0604020202020204" pitchFamily="34" charset="0"/>
              </a:defRPr>
            </a:lvl3pPr>
            <a:lvl4pPr marL="1600200" indent="-228600">
              <a:tabLst>
                <a:tab pos="449263" algn="r"/>
              </a:tabLst>
              <a:defRPr sz="1200">
                <a:solidFill>
                  <a:schemeClr val="bg1"/>
                </a:solidFill>
                <a:latin typeface="Arial" panose="020B0604020202020204" pitchFamily="34" charset="0"/>
                <a:cs typeface="Arial" panose="020B0604020202020204" pitchFamily="34" charset="0"/>
              </a:defRPr>
            </a:lvl4pPr>
            <a:lvl5pPr marL="2057400" indent="-228600">
              <a:tabLst>
                <a:tab pos="449263" algn="r"/>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9pPr>
          </a:lstStyle>
          <a:p>
            <a:pPr algn="just"/>
            <a:endParaRPr lang="tr-TR" altLang="tr-TR" sz="1800" b="1">
              <a:solidFill>
                <a:schemeClr val="tx1"/>
              </a:solidFill>
              <a:cs typeface="Times New Roman" panose="02020603050405020304" pitchFamily="18" charset="0"/>
            </a:endParaRPr>
          </a:p>
        </p:txBody>
      </p:sp>
      <p:sp>
        <p:nvSpPr>
          <p:cNvPr id="53255" name="13 Oval">
            <a:extLst>
              <a:ext uri="{FF2B5EF4-FFF2-40B4-BE49-F238E27FC236}">
                <a16:creationId xmlns:a16="http://schemas.microsoft.com/office/drawing/2014/main" id="{6D602F83-02CA-6FC4-FB2F-0295A09832C6}"/>
              </a:ext>
            </a:extLst>
          </p:cNvPr>
          <p:cNvSpPr>
            <a:spLocks noChangeArrowheads="1"/>
          </p:cNvSpPr>
          <p:nvPr/>
        </p:nvSpPr>
        <p:spPr bwMode="auto">
          <a:xfrm>
            <a:off x="4572000" y="4581525"/>
            <a:ext cx="3384550" cy="519113"/>
          </a:xfrm>
          <a:prstGeom prst="ellipse">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tabLst>
                <a:tab pos="449263" algn="r"/>
              </a:tabLst>
              <a:defRPr sz="1200">
                <a:solidFill>
                  <a:schemeClr val="bg1"/>
                </a:solidFill>
                <a:latin typeface="Arial" panose="020B0604020202020204" pitchFamily="34" charset="0"/>
                <a:cs typeface="Arial" panose="020B0604020202020204" pitchFamily="34" charset="0"/>
              </a:defRPr>
            </a:lvl1pPr>
            <a:lvl2pPr marL="742950" indent="-285750">
              <a:tabLst>
                <a:tab pos="449263" algn="r"/>
              </a:tabLst>
              <a:defRPr sz="1200">
                <a:solidFill>
                  <a:schemeClr val="bg1"/>
                </a:solidFill>
                <a:latin typeface="Arial" panose="020B0604020202020204" pitchFamily="34" charset="0"/>
                <a:cs typeface="Arial" panose="020B0604020202020204" pitchFamily="34" charset="0"/>
              </a:defRPr>
            </a:lvl2pPr>
            <a:lvl3pPr marL="1143000" indent="-228600">
              <a:tabLst>
                <a:tab pos="449263" algn="r"/>
              </a:tabLst>
              <a:defRPr sz="1200">
                <a:solidFill>
                  <a:schemeClr val="bg1"/>
                </a:solidFill>
                <a:latin typeface="Arial" panose="020B0604020202020204" pitchFamily="34" charset="0"/>
                <a:cs typeface="Arial" panose="020B0604020202020204" pitchFamily="34" charset="0"/>
              </a:defRPr>
            </a:lvl3pPr>
            <a:lvl4pPr marL="1600200" indent="-228600">
              <a:tabLst>
                <a:tab pos="449263" algn="r"/>
              </a:tabLst>
              <a:defRPr sz="1200">
                <a:solidFill>
                  <a:schemeClr val="bg1"/>
                </a:solidFill>
                <a:latin typeface="Arial" panose="020B0604020202020204" pitchFamily="34" charset="0"/>
                <a:cs typeface="Arial" panose="020B0604020202020204" pitchFamily="34" charset="0"/>
              </a:defRPr>
            </a:lvl4pPr>
            <a:lvl5pPr marL="2057400" indent="-228600">
              <a:tabLst>
                <a:tab pos="449263" algn="r"/>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9pPr>
          </a:lstStyle>
          <a:p>
            <a:pPr algn="just"/>
            <a:endParaRPr lang="tr-TR" altLang="tr-TR" sz="1800" b="1">
              <a:solidFill>
                <a:schemeClr val="tx1"/>
              </a:solidFill>
              <a:cs typeface="Times New Roman" panose="02020603050405020304" pitchFamily="18" charset="0"/>
            </a:endParaRPr>
          </a:p>
        </p:txBody>
      </p:sp>
      <p:pic>
        <p:nvPicPr>
          <p:cNvPr id="53256" name="Picture 7" descr="C:\Users\hp\Desktop\TSKEV logo.png">
            <a:extLst>
              <a:ext uri="{FF2B5EF4-FFF2-40B4-BE49-F238E27FC236}">
                <a16:creationId xmlns:a16="http://schemas.microsoft.com/office/drawing/2014/main" id="{0CD44384-5F7D-1457-765D-FC837119C2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113"/>
            <a:ext cx="863600" cy="113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7" name="Picture 15" descr="C:\Users\CASPER\Desktop\vakıf ana sayfa.jpg">
            <a:extLst>
              <a:ext uri="{FF2B5EF4-FFF2-40B4-BE49-F238E27FC236}">
                <a16:creationId xmlns:a16="http://schemas.microsoft.com/office/drawing/2014/main" id="{3268AB17-97BE-A989-177A-255BB657DE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 y="1160463"/>
            <a:ext cx="8643938"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8" name="17 Sağ Ok">
            <a:extLst>
              <a:ext uri="{FF2B5EF4-FFF2-40B4-BE49-F238E27FC236}">
                <a16:creationId xmlns:a16="http://schemas.microsoft.com/office/drawing/2014/main" id="{BEB97BEE-BAF1-5C7A-D7D2-29A51C3EBA27}"/>
              </a:ext>
            </a:extLst>
          </p:cNvPr>
          <p:cNvSpPr>
            <a:spLocks noChangeArrowheads="1"/>
          </p:cNvSpPr>
          <p:nvPr/>
        </p:nvSpPr>
        <p:spPr bwMode="auto">
          <a:xfrm>
            <a:off x="2379663" y="4514850"/>
            <a:ext cx="977900" cy="733425"/>
          </a:xfrm>
          <a:prstGeom prst="rightArrow">
            <a:avLst>
              <a:gd name="adj1" fmla="val 50000"/>
              <a:gd name="adj2" fmla="val 50000"/>
            </a:avLst>
          </a:prstGeom>
          <a:solidFill>
            <a:srgbClr val="FFFF00"/>
          </a:solidFill>
          <a:ln>
            <a:noFill/>
          </a:ln>
          <a:effectLst>
            <a:outerShdw dist="107763" dir="2700000" algn="ctr" rotWithShape="0">
              <a:schemeClr val="bg2"/>
            </a:outerShdw>
          </a:effectLst>
          <a:extLs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tabLst>
                <a:tab pos="449263" algn="r"/>
              </a:tabLst>
              <a:defRPr sz="1200">
                <a:solidFill>
                  <a:schemeClr val="bg1"/>
                </a:solidFill>
                <a:latin typeface="Arial" panose="020B0604020202020204" pitchFamily="34" charset="0"/>
                <a:cs typeface="Arial" panose="020B0604020202020204" pitchFamily="34" charset="0"/>
              </a:defRPr>
            </a:lvl1pPr>
            <a:lvl2pPr marL="742950" indent="-285750">
              <a:tabLst>
                <a:tab pos="449263" algn="r"/>
              </a:tabLst>
              <a:defRPr sz="1200">
                <a:solidFill>
                  <a:schemeClr val="bg1"/>
                </a:solidFill>
                <a:latin typeface="Arial" panose="020B0604020202020204" pitchFamily="34" charset="0"/>
                <a:cs typeface="Arial" panose="020B0604020202020204" pitchFamily="34" charset="0"/>
              </a:defRPr>
            </a:lvl2pPr>
            <a:lvl3pPr marL="1143000" indent="-228600">
              <a:tabLst>
                <a:tab pos="449263" algn="r"/>
              </a:tabLst>
              <a:defRPr sz="1200">
                <a:solidFill>
                  <a:schemeClr val="bg1"/>
                </a:solidFill>
                <a:latin typeface="Arial" panose="020B0604020202020204" pitchFamily="34" charset="0"/>
                <a:cs typeface="Arial" panose="020B0604020202020204" pitchFamily="34" charset="0"/>
              </a:defRPr>
            </a:lvl3pPr>
            <a:lvl4pPr marL="1600200" indent="-228600">
              <a:tabLst>
                <a:tab pos="449263" algn="r"/>
              </a:tabLst>
              <a:defRPr sz="1200">
                <a:solidFill>
                  <a:schemeClr val="bg1"/>
                </a:solidFill>
                <a:latin typeface="Arial" panose="020B0604020202020204" pitchFamily="34" charset="0"/>
                <a:cs typeface="Arial" panose="020B0604020202020204" pitchFamily="34" charset="0"/>
              </a:defRPr>
            </a:lvl4pPr>
            <a:lvl5pPr marL="2057400" indent="-228600">
              <a:tabLst>
                <a:tab pos="449263" algn="r"/>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449263" algn="r"/>
              </a:tabLst>
              <a:defRPr sz="1200">
                <a:solidFill>
                  <a:schemeClr val="bg1"/>
                </a:solidFill>
                <a:latin typeface="Arial" panose="020B0604020202020204" pitchFamily="34" charset="0"/>
                <a:cs typeface="Arial" panose="020B0604020202020204" pitchFamily="34" charset="0"/>
              </a:defRPr>
            </a:lvl9pPr>
          </a:lstStyle>
          <a:p>
            <a:pPr algn="just"/>
            <a:endParaRPr lang="tr-TR" altLang="tr-TR" sz="1800" b="1">
              <a:solidFill>
                <a:schemeClr val="tx1"/>
              </a:solidFill>
              <a:cs typeface="Times New Roman" panose="02020603050405020304" pitchFamily="18" charset="0"/>
            </a:endParaRPr>
          </a:p>
        </p:txBody>
      </p:sp>
    </p:spTree>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a:extLst>
              <a:ext uri="{FF2B5EF4-FFF2-40B4-BE49-F238E27FC236}">
                <a16:creationId xmlns:a16="http://schemas.microsoft.com/office/drawing/2014/main" id="{2462011E-664E-6A0E-5AE8-8F1E4286FD9D}"/>
              </a:ext>
            </a:extLst>
          </p:cNvPr>
          <p:cNvSpPr>
            <a:spLocks noGrp="1" noChangeArrowheads="1"/>
          </p:cNvSpPr>
          <p:nvPr>
            <p:ph type="body" idx="4294967295"/>
          </p:nvPr>
        </p:nvSpPr>
        <p:spPr>
          <a:xfrm>
            <a:off x="500063" y="1357313"/>
            <a:ext cx="8229600" cy="4329112"/>
          </a:xfrm>
        </p:spPr>
        <p:txBody>
          <a:bodyPr/>
          <a:lstStyle/>
          <a:p>
            <a:pPr marL="0" indent="450850" algn="just" eaLnBrk="1" hangingPunct="1">
              <a:lnSpc>
                <a:spcPct val="190000"/>
              </a:lnSpc>
              <a:buFontTx/>
              <a:buNone/>
            </a:pPr>
            <a:r>
              <a:rPr lang="tr-TR" altLang="tr-TR" sz="2400" b="1">
                <a:latin typeface="Times New Roman" panose="02020603050405020304" pitchFamily="18" charset="0"/>
                <a:cs typeface="Times New Roman" panose="02020603050405020304" pitchFamily="18" charset="0"/>
              </a:rPr>
              <a:t>Müracaatlar bittikten sonra toplanan Kayıt Kabul Komisyonunca bilgisayar tarafından otomatik olarak yapılan puanlama ve sıralama incelenerek asil ve yedek liste onaylanır. Onayı müteakip yurtlara bilgisayar ortamında, asil listedeki öğrencilere ise SMS ile bildirilir.</a:t>
            </a:r>
          </a:p>
        </p:txBody>
      </p:sp>
      <p:grpSp>
        <p:nvGrpSpPr>
          <p:cNvPr id="54275" name="9 Grup">
            <a:extLst>
              <a:ext uri="{FF2B5EF4-FFF2-40B4-BE49-F238E27FC236}">
                <a16:creationId xmlns:a16="http://schemas.microsoft.com/office/drawing/2014/main" id="{67C18C04-CE80-3C84-DF9C-CE7C3043E6A3}"/>
              </a:ext>
            </a:extLst>
          </p:cNvPr>
          <p:cNvGrpSpPr>
            <a:grpSpLocks/>
          </p:cNvGrpSpPr>
          <p:nvPr/>
        </p:nvGrpSpPr>
        <p:grpSpPr bwMode="auto">
          <a:xfrm>
            <a:off x="1000125" y="285750"/>
            <a:ext cx="7964488" cy="622300"/>
            <a:chOff x="1000125" y="285751"/>
            <a:chExt cx="7964488" cy="622300"/>
          </a:xfrm>
        </p:grpSpPr>
        <p:pic>
          <p:nvPicPr>
            <p:cNvPr id="54277" name="Picture 12" descr="TURK BAYRAĞI">
              <a:extLst>
                <a:ext uri="{FF2B5EF4-FFF2-40B4-BE49-F238E27FC236}">
                  <a16:creationId xmlns:a16="http://schemas.microsoft.com/office/drawing/2014/main" id="{37A526E9-E42C-D921-B24D-A713AF3F3D7C}"/>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8" name="8 Metin kutusu">
              <a:extLst>
                <a:ext uri="{FF2B5EF4-FFF2-40B4-BE49-F238E27FC236}">
                  <a16:creationId xmlns:a16="http://schemas.microsoft.com/office/drawing/2014/main" id="{34D1A4FA-50F6-B2E9-DB71-358D5ED11545}"/>
                </a:ext>
              </a:extLst>
            </p:cNvPr>
            <p:cNvSpPr txBox="1">
              <a:spLocks noChangeArrowheads="1"/>
            </p:cNvSpPr>
            <p:nvPr/>
          </p:nvSpPr>
          <p:spPr bwMode="auto">
            <a:xfrm>
              <a:off x="1000125" y="285751"/>
              <a:ext cx="71437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latin typeface="Times New Roman" panose="02020603050405020304" pitchFamily="18" charset="0"/>
                  <a:cs typeface="Times New Roman" panose="02020603050405020304" pitchFamily="18" charset="0"/>
                </a:rPr>
                <a:t>Geçici Kayıt Kabul Komisyonu</a:t>
              </a:r>
              <a:endParaRPr lang="tr-TR" altLang="tr-TR" sz="3200">
                <a:solidFill>
                  <a:schemeClr val="tx1"/>
                </a:solidFill>
                <a:latin typeface="Times New Roman" panose="02020603050405020304" pitchFamily="18" charset="0"/>
                <a:cs typeface="Times New Roman" panose="02020603050405020304" pitchFamily="18" charset="0"/>
              </a:endParaRPr>
            </a:p>
          </p:txBody>
        </p:sp>
      </p:grpSp>
      <p:pic>
        <p:nvPicPr>
          <p:cNvPr id="54276" name="Picture 7" descr="C:\Users\hp\Desktop\TSKEV logo.png">
            <a:extLst>
              <a:ext uri="{FF2B5EF4-FFF2-40B4-BE49-F238E27FC236}">
                <a16:creationId xmlns:a16="http://schemas.microsoft.com/office/drawing/2014/main" id="{A0294C93-2CC3-B76A-7399-0E96938A9B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D1E7D635-870C-7FC7-9219-0089DD350B57}"/>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p:txBody>
      </p:sp>
      <p:sp>
        <p:nvSpPr>
          <p:cNvPr id="55299" name="Rectangle 3">
            <a:extLst>
              <a:ext uri="{FF2B5EF4-FFF2-40B4-BE49-F238E27FC236}">
                <a16:creationId xmlns:a16="http://schemas.microsoft.com/office/drawing/2014/main" id="{74B1C6F4-003E-ABFF-C56E-A3199DC9B805}"/>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3500" b="1">
              <a:solidFill>
                <a:schemeClr val="tx1"/>
              </a:solidFill>
              <a:latin typeface="Times New Roman" panose="02020603050405020304" pitchFamily="18" charset="0"/>
              <a:cs typeface="Times New Roman" panose="02020603050405020304" pitchFamily="18" charset="0"/>
            </a:endParaRPr>
          </a:p>
        </p:txBody>
      </p:sp>
      <p:sp>
        <p:nvSpPr>
          <p:cNvPr id="55300" name="Text Box 5">
            <a:extLst>
              <a:ext uri="{FF2B5EF4-FFF2-40B4-BE49-F238E27FC236}">
                <a16:creationId xmlns:a16="http://schemas.microsoft.com/office/drawing/2014/main" id="{05812446-0419-CB2D-69BB-E158C822A3D8}"/>
              </a:ext>
            </a:extLst>
          </p:cNvPr>
          <p:cNvSpPr txBox="1">
            <a:spLocks noChangeArrowheads="1"/>
          </p:cNvSpPr>
          <p:nvPr/>
        </p:nvSpPr>
        <p:spPr bwMode="auto">
          <a:xfrm>
            <a:off x="357188" y="1616075"/>
            <a:ext cx="8493125"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indent="287338">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200000"/>
              </a:lnSpc>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Vakıf Genel Müdürü (Komisyon Başkanı),</a:t>
            </a:r>
          </a:p>
          <a:p>
            <a:pPr algn="just">
              <a:lnSpc>
                <a:spcPct val="200000"/>
              </a:lnSpc>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Vakıf Personel, Öğrenci ve İdari İşl. Şube Müdürü,</a:t>
            </a:r>
          </a:p>
          <a:p>
            <a:pPr algn="just">
              <a:lnSpc>
                <a:spcPct val="200000"/>
              </a:lnSpc>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Vakıf Hukuk Müşaviri,</a:t>
            </a:r>
          </a:p>
          <a:p>
            <a:pPr algn="just">
              <a:lnSpc>
                <a:spcPct val="200000"/>
              </a:lnSpc>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Vakıf Öğrenci İşleri Sorumlusu,</a:t>
            </a:r>
          </a:p>
          <a:p>
            <a:pPr algn="just">
              <a:lnSpc>
                <a:spcPct val="200000"/>
              </a:lnSpc>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Bir Yurt Müdürü.</a:t>
            </a:r>
          </a:p>
        </p:txBody>
      </p:sp>
      <p:grpSp>
        <p:nvGrpSpPr>
          <p:cNvPr id="55301" name="9 Grup">
            <a:extLst>
              <a:ext uri="{FF2B5EF4-FFF2-40B4-BE49-F238E27FC236}">
                <a16:creationId xmlns:a16="http://schemas.microsoft.com/office/drawing/2014/main" id="{520A65CC-8A01-BBBA-4CA8-51564D182C02}"/>
              </a:ext>
            </a:extLst>
          </p:cNvPr>
          <p:cNvGrpSpPr>
            <a:grpSpLocks/>
          </p:cNvGrpSpPr>
          <p:nvPr/>
        </p:nvGrpSpPr>
        <p:grpSpPr bwMode="auto">
          <a:xfrm>
            <a:off x="1000125" y="285750"/>
            <a:ext cx="7964488" cy="622300"/>
            <a:chOff x="1000125" y="285751"/>
            <a:chExt cx="7964488" cy="622300"/>
          </a:xfrm>
        </p:grpSpPr>
        <p:pic>
          <p:nvPicPr>
            <p:cNvPr id="55303" name="Picture 12" descr="TURK BAYRAĞI">
              <a:extLst>
                <a:ext uri="{FF2B5EF4-FFF2-40B4-BE49-F238E27FC236}">
                  <a16:creationId xmlns:a16="http://schemas.microsoft.com/office/drawing/2014/main" id="{7A34B183-200A-D108-5932-7066304C7A0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4" name="8 Metin kutusu">
              <a:extLst>
                <a:ext uri="{FF2B5EF4-FFF2-40B4-BE49-F238E27FC236}">
                  <a16:creationId xmlns:a16="http://schemas.microsoft.com/office/drawing/2014/main" id="{6C5553A9-E4B4-2D16-A7C1-61378E2A9AB5}"/>
                </a:ext>
              </a:extLst>
            </p:cNvPr>
            <p:cNvSpPr txBox="1">
              <a:spLocks noChangeArrowheads="1"/>
            </p:cNvSpPr>
            <p:nvPr/>
          </p:nvSpPr>
          <p:spPr bwMode="auto">
            <a:xfrm>
              <a:off x="1000125" y="285751"/>
              <a:ext cx="71437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latin typeface="Times New Roman" panose="02020603050405020304" pitchFamily="18" charset="0"/>
                  <a:cs typeface="Times New Roman" panose="02020603050405020304" pitchFamily="18" charset="0"/>
                </a:rPr>
                <a:t>Geçici Kayıt Kabul Komisyonu</a:t>
              </a:r>
              <a:endParaRPr lang="tr-TR" altLang="tr-TR" sz="3200">
                <a:solidFill>
                  <a:schemeClr val="tx1"/>
                </a:solidFill>
                <a:latin typeface="Times New Roman" panose="02020603050405020304" pitchFamily="18" charset="0"/>
                <a:cs typeface="Times New Roman" panose="02020603050405020304" pitchFamily="18" charset="0"/>
              </a:endParaRPr>
            </a:p>
          </p:txBody>
        </p:sp>
      </p:grpSp>
      <p:pic>
        <p:nvPicPr>
          <p:cNvPr id="55302" name="Picture 7" descr="C:\Users\hp\Desktop\TSKEV logo.png">
            <a:extLst>
              <a:ext uri="{FF2B5EF4-FFF2-40B4-BE49-F238E27FC236}">
                <a16:creationId xmlns:a16="http://schemas.microsoft.com/office/drawing/2014/main" id="{86D7BB6C-027D-E915-03FC-D532A3BFD0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322" name="9 Grup">
            <a:extLst>
              <a:ext uri="{FF2B5EF4-FFF2-40B4-BE49-F238E27FC236}">
                <a16:creationId xmlns:a16="http://schemas.microsoft.com/office/drawing/2014/main" id="{8445F0D2-24A7-CEBB-B043-62E86B51424C}"/>
              </a:ext>
            </a:extLst>
          </p:cNvPr>
          <p:cNvGrpSpPr>
            <a:grpSpLocks/>
          </p:cNvGrpSpPr>
          <p:nvPr/>
        </p:nvGrpSpPr>
        <p:grpSpPr bwMode="auto">
          <a:xfrm>
            <a:off x="1000125" y="285750"/>
            <a:ext cx="7964488" cy="622300"/>
            <a:chOff x="1000125" y="285751"/>
            <a:chExt cx="7964488" cy="622300"/>
          </a:xfrm>
        </p:grpSpPr>
        <p:pic>
          <p:nvPicPr>
            <p:cNvPr id="56325" name="Picture 12" descr="TURK BAYRAĞI">
              <a:extLst>
                <a:ext uri="{FF2B5EF4-FFF2-40B4-BE49-F238E27FC236}">
                  <a16:creationId xmlns:a16="http://schemas.microsoft.com/office/drawing/2014/main" id="{CB9FDC1B-105B-D814-13C6-E04ED70574A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6" name="8 Metin kutusu">
              <a:extLst>
                <a:ext uri="{FF2B5EF4-FFF2-40B4-BE49-F238E27FC236}">
                  <a16:creationId xmlns:a16="http://schemas.microsoft.com/office/drawing/2014/main" id="{5BB25617-E9A5-986E-26DF-FF32FC99A54D}"/>
                </a:ext>
              </a:extLst>
            </p:cNvPr>
            <p:cNvSpPr txBox="1">
              <a:spLocks noChangeArrowheads="1"/>
            </p:cNvSpPr>
            <p:nvPr/>
          </p:nvSpPr>
          <p:spPr bwMode="auto">
            <a:xfrm>
              <a:off x="1000125" y="285751"/>
              <a:ext cx="71437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latin typeface="Times New Roman" panose="02020603050405020304" pitchFamily="18" charset="0"/>
                  <a:cs typeface="Times New Roman" panose="02020603050405020304" pitchFamily="18" charset="0"/>
                </a:rPr>
                <a:t>Burslar</a:t>
              </a:r>
              <a:endParaRPr lang="tr-TR" altLang="tr-TR" sz="3200">
                <a:solidFill>
                  <a:schemeClr val="tx1"/>
                </a:solidFill>
                <a:latin typeface="Times New Roman" panose="02020603050405020304" pitchFamily="18" charset="0"/>
                <a:cs typeface="Times New Roman" panose="02020603050405020304" pitchFamily="18" charset="0"/>
              </a:endParaRPr>
            </a:p>
          </p:txBody>
        </p:sp>
      </p:grpSp>
      <p:pic>
        <p:nvPicPr>
          <p:cNvPr id="56323" name="Picture 7" descr="C:\Users\hp\Desktop\TSKEV logo.png">
            <a:extLst>
              <a:ext uri="{FF2B5EF4-FFF2-40B4-BE49-F238E27FC236}">
                <a16:creationId xmlns:a16="http://schemas.microsoft.com/office/drawing/2014/main" id="{5E9F05B2-5790-AAAB-1DCD-558173E5C9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Text Box 5">
            <a:extLst>
              <a:ext uri="{FF2B5EF4-FFF2-40B4-BE49-F238E27FC236}">
                <a16:creationId xmlns:a16="http://schemas.microsoft.com/office/drawing/2014/main" id="{456713BA-8039-C0E4-AB79-08808C14C593}"/>
              </a:ext>
            </a:extLst>
          </p:cNvPr>
          <p:cNvSpPr txBox="1">
            <a:spLocks noChangeArrowheads="1"/>
          </p:cNvSpPr>
          <p:nvPr/>
        </p:nvSpPr>
        <p:spPr bwMode="auto">
          <a:xfrm>
            <a:off x="357188" y="1196975"/>
            <a:ext cx="8607425" cy="567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50000"/>
              </a:lnSpc>
              <a:spcBef>
                <a:spcPts val="600"/>
              </a:spcBef>
              <a:spcAft>
                <a:spcPts val="600"/>
              </a:spcAft>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Her yıl şehitlerimizin emaneti evlatlarımız öncelikli olmak üzere TSK personeli çocuklarına 8 ay süre ile burs verilmektedir.</a:t>
            </a:r>
          </a:p>
          <a:p>
            <a:pPr algn="just">
              <a:lnSpc>
                <a:spcPct val="150000"/>
              </a:lnSpc>
              <a:spcBef>
                <a:spcPts val="600"/>
              </a:spcBef>
              <a:spcAft>
                <a:spcPts val="600"/>
              </a:spcAft>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Burs alacak öğrenci sayısı ve alacak öğrenciler her yıl vakıf tarafından yeniden değerlendirilmektedir. </a:t>
            </a:r>
          </a:p>
          <a:p>
            <a:pPr algn="just">
              <a:lnSpc>
                <a:spcPct val="150000"/>
              </a:lnSpc>
              <a:spcBef>
                <a:spcPts val="600"/>
              </a:spcBef>
              <a:spcAft>
                <a:spcPts val="600"/>
              </a:spcAft>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2025-2026 yılı burs miktarı aylık 2.000 TL. olarak belirlenmiştir. Yıllık artış oranını ve ödeme zamanını belirlemeye Vakıf  Yönetim Kurulu yetkilidir.</a:t>
            </a:r>
          </a:p>
          <a:p>
            <a:pPr algn="just">
              <a:buClr>
                <a:srgbClr val="00B050"/>
              </a:buClr>
              <a:buFont typeface="Wingdings" panose="05000000000000000000" pitchFamily="2" charset="2"/>
              <a:buChar char="ü"/>
            </a:pPr>
            <a:endParaRPr lang="tr-TR" altLang="tr-TR" sz="2600" b="1">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346" name="9 Grup">
            <a:extLst>
              <a:ext uri="{FF2B5EF4-FFF2-40B4-BE49-F238E27FC236}">
                <a16:creationId xmlns:a16="http://schemas.microsoft.com/office/drawing/2014/main" id="{FBBCE259-AF61-2852-A254-9C11825F3BE7}"/>
              </a:ext>
            </a:extLst>
          </p:cNvPr>
          <p:cNvGrpSpPr>
            <a:grpSpLocks/>
          </p:cNvGrpSpPr>
          <p:nvPr/>
        </p:nvGrpSpPr>
        <p:grpSpPr bwMode="auto">
          <a:xfrm>
            <a:off x="1000125" y="285750"/>
            <a:ext cx="7964488" cy="622300"/>
            <a:chOff x="1000125" y="285751"/>
            <a:chExt cx="7964488" cy="622300"/>
          </a:xfrm>
        </p:grpSpPr>
        <p:pic>
          <p:nvPicPr>
            <p:cNvPr id="57351" name="Picture 12" descr="TURK BAYRAĞI">
              <a:extLst>
                <a:ext uri="{FF2B5EF4-FFF2-40B4-BE49-F238E27FC236}">
                  <a16:creationId xmlns:a16="http://schemas.microsoft.com/office/drawing/2014/main" id="{F68EC7C4-076F-23A1-2600-FB31D3D3250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2" name="8 Metin kutusu">
              <a:extLst>
                <a:ext uri="{FF2B5EF4-FFF2-40B4-BE49-F238E27FC236}">
                  <a16:creationId xmlns:a16="http://schemas.microsoft.com/office/drawing/2014/main" id="{05A19132-DBE0-6FAE-A933-EC491B3BADD7}"/>
                </a:ext>
              </a:extLst>
            </p:cNvPr>
            <p:cNvSpPr txBox="1">
              <a:spLocks noChangeArrowheads="1"/>
            </p:cNvSpPr>
            <p:nvPr/>
          </p:nvSpPr>
          <p:spPr bwMode="auto">
            <a:xfrm>
              <a:off x="1000125" y="285751"/>
              <a:ext cx="71437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latin typeface="Times New Roman" panose="02020603050405020304" pitchFamily="18" charset="0"/>
                  <a:cs typeface="Times New Roman" panose="02020603050405020304" pitchFamily="18" charset="0"/>
                </a:rPr>
                <a:t>Burslar</a:t>
              </a:r>
              <a:endParaRPr lang="tr-TR" altLang="tr-TR" sz="3200">
                <a:solidFill>
                  <a:schemeClr val="tx1"/>
                </a:solidFill>
                <a:latin typeface="Times New Roman" panose="02020603050405020304" pitchFamily="18" charset="0"/>
                <a:cs typeface="Times New Roman" panose="02020603050405020304" pitchFamily="18" charset="0"/>
              </a:endParaRPr>
            </a:p>
          </p:txBody>
        </p:sp>
      </p:grpSp>
      <p:pic>
        <p:nvPicPr>
          <p:cNvPr id="57347" name="Picture 7" descr="C:\Users\hp\Desktop\TSKEV logo.png">
            <a:extLst>
              <a:ext uri="{FF2B5EF4-FFF2-40B4-BE49-F238E27FC236}">
                <a16:creationId xmlns:a16="http://schemas.microsoft.com/office/drawing/2014/main" id="{AC4BE4F3-E84F-82A0-FF89-6638A6DAF9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8" name="Text Box 5">
            <a:extLst>
              <a:ext uri="{FF2B5EF4-FFF2-40B4-BE49-F238E27FC236}">
                <a16:creationId xmlns:a16="http://schemas.microsoft.com/office/drawing/2014/main" id="{D7AAE8ED-40CE-AB11-947A-B96224443AEA}"/>
              </a:ext>
            </a:extLst>
          </p:cNvPr>
          <p:cNvSpPr txBox="1">
            <a:spLocks noChangeArrowheads="1"/>
          </p:cNvSpPr>
          <p:nvPr/>
        </p:nvSpPr>
        <p:spPr bwMode="auto">
          <a:xfrm>
            <a:off x="357188" y="1268413"/>
            <a:ext cx="8493125"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50000"/>
              </a:lnSpc>
              <a:spcBef>
                <a:spcPts val="600"/>
              </a:spcBef>
              <a:spcAft>
                <a:spcPts val="600"/>
              </a:spcAft>
              <a:buClr>
                <a:srgbClr val="00B050"/>
              </a:buClr>
              <a:buFont typeface="Wingdings" panose="05000000000000000000" pitchFamily="2" charset="2"/>
              <a:buChar char="ü"/>
            </a:pPr>
            <a:r>
              <a:rPr lang="tr-TR" altLang="tr-TR" sz="2600" b="1">
                <a:solidFill>
                  <a:schemeClr val="tx1"/>
                </a:solidFill>
                <a:latin typeface="Times New Roman" panose="02020603050405020304" pitchFamily="18" charset="0"/>
                <a:cs typeface="Times New Roman" panose="02020603050405020304" pitchFamily="18" charset="0"/>
              </a:rPr>
              <a:t> Burstan faydalanmak isteyen öğrenciler her yıl YÖK’ün belirleyeceği akademik takvime göre Vakıf Genel Müdürlüğünce belirlenen tarihlerde  www.tskev.org.tr adresindeki formu doldurarak müracaat edebilirler. </a:t>
            </a:r>
          </a:p>
          <a:p>
            <a:pPr algn="just">
              <a:buClr>
                <a:srgbClr val="00B050"/>
              </a:buClr>
              <a:buFont typeface="Wingdings" panose="05000000000000000000" pitchFamily="2" charset="2"/>
              <a:buChar char="ü"/>
            </a:pPr>
            <a:endParaRPr lang="tr-TR" altLang="tr-TR" sz="2600" b="1">
              <a:solidFill>
                <a:schemeClr val="tx1"/>
              </a:solidFill>
              <a:latin typeface="Times New Roman" panose="02020603050405020304" pitchFamily="18" charset="0"/>
              <a:cs typeface="Times New Roman" panose="02020603050405020304" pitchFamily="18" charset="0"/>
            </a:endParaRPr>
          </a:p>
        </p:txBody>
      </p:sp>
      <p:sp>
        <p:nvSpPr>
          <p:cNvPr id="9" name="Dikdörtgen 8">
            <a:extLst>
              <a:ext uri="{FF2B5EF4-FFF2-40B4-BE49-F238E27FC236}">
                <a16:creationId xmlns:a16="http://schemas.microsoft.com/office/drawing/2014/main" id="{075F6C32-C4F9-0829-A0DA-EF81D0C28A9A}"/>
              </a:ext>
            </a:extLst>
          </p:cNvPr>
          <p:cNvSpPr/>
          <p:nvPr/>
        </p:nvSpPr>
        <p:spPr>
          <a:xfrm>
            <a:off x="2214076" y="4581128"/>
            <a:ext cx="4182556" cy="1077218"/>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tr-TR" sz="3200" b="1" dirty="0">
                <a:ln w="11430"/>
                <a:solidFill>
                  <a:schemeClr val="tx1"/>
                </a:solidFill>
                <a:effectLst>
                  <a:outerShdw blurRad="50800" dist="39000" dir="5460000" algn="tl">
                    <a:srgbClr val="000000">
                      <a:alpha val="38000"/>
                    </a:srgbClr>
                  </a:outerShdw>
                </a:effectLst>
                <a:latin typeface="Times New Roman" pitchFamily="18" charset="0"/>
                <a:cs typeface="Times New Roman" pitchFamily="18" charset="0"/>
              </a:rPr>
              <a:t>Burslar hakkında </a:t>
            </a:r>
          </a:p>
          <a:p>
            <a:pPr algn="ctr">
              <a:defRPr/>
            </a:pPr>
            <a:r>
              <a:rPr lang="tr-TR" sz="3200" b="1" dirty="0">
                <a:ln w="11430"/>
                <a:solidFill>
                  <a:schemeClr val="tx1"/>
                </a:solidFill>
                <a:effectLst>
                  <a:outerShdw blurRad="50800" dist="39000" dir="5460000" algn="tl">
                    <a:srgbClr val="000000">
                      <a:alpha val="38000"/>
                    </a:srgbClr>
                  </a:outerShdw>
                </a:effectLst>
                <a:latin typeface="Times New Roman" pitchFamily="18" charset="0"/>
                <a:cs typeface="Times New Roman" pitchFamily="18" charset="0"/>
              </a:rPr>
              <a:t>daha ayrıntılı bilgi için</a:t>
            </a:r>
          </a:p>
        </p:txBody>
      </p:sp>
      <p:sp>
        <p:nvSpPr>
          <p:cNvPr id="12" name="Dikdörtgen 11">
            <a:extLst>
              <a:ext uri="{FF2B5EF4-FFF2-40B4-BE49-F238E27FC236}">
                <a16:creationId xmlns:a16="http://schemas.microsoft.com/office/drawing/2014/main" id="{247A762E-6EF3-20E6-C371-67B00F5ECC4F}"/>
              </a:ext>
            </a:extLst>
          </p:cNvPr>
          <p:cNvSpPr/>
          <p:nvPr/>
        </p:nvSpPr>
        <p:spPr>
          <a:xfrm>
            <a:off x="2407784" y="5796555"/>
            <a:ext cx="3776611" cy="584775"/>
          </a:xfrm>
          <a:prstGeom prst="rect">
            <a:avLst/>
          </a:prstGeom>
          <a:solidFill>
            <a:srgbClr val="FF3300"/>
          </a:solidFill>
        </p:spPr>
        <p:txBody>
          <a:bodyPr wrap="none">
            <a:spAutoFit/>
          </a:bodyPr>
          <a:lstStyle/>
          <a:p>
            <a:pPr algn="ctr">
              <a:defRPr/>
            </a:pPr>
            <a:r>
              <a:rPr lang="tr-TR" sz="3200" b="1" spc="300" dirty="0">
                <a:ln w="11430" cmpd="sng">
                  <a:solidFill>
                    <a:schemeClr val="accent1">
                      <a:tint val="10000"/>
                    </a:schemeClr>
                  </a:solidFill>
                  <a:prstDash val="solid"/>
                  <a:miter lim="800000"/>
                </a:ln>
                <a:solidFill>
                  <a:schemeClr val="tx1"/>
                </a:solidFill>
                <a:effectLst>
                  <a:glow rad="45500">
                    <a:schemeClr val="accent1">
                      <a:satMod val="220000"/>
                      <a:alpha val="35000"/>
                    </a:schemeClr>
                  </a:glow>
                </a:effectLst>
                <a:latin typeface="Times New Roman" pitchFamily="18" charset="0"/>
                <a:cs typeface="Times New Roman" pitchFamily="18" charset="0"/>
              </a:rPr>
              <a:t>www.tskev.org.tr</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8 Metin kutusu">
            <a:extLst>
              <a:ext uri="{FF2B5EF4-FFF2-40B4-BE49-F238E27FC236}">
                <a16:creationId xmlns:a16="http://schemas.microsoft.com/office/drawing/2014/main" id="{EDFA53B2-9359-88C6-0368-10FEA9EC3E47}"/>
              </a:ext>
            </a:extLst>
          </p:cNvPr>
          <p:cNvSpPr txBox="1">
            <a:spLocks noChangeArrowheads="1"/>
          </p:cNvSpPr>
          <p:nvPr/>
        </p:nvSpPr>
        <p:spPr bwMode="auto">
          <a:xfrm>
            <a:off x="1735138" y="141288"/>
            <a:ext cx="5753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eaLnBrk="1" hangingPunct="1"/>
            <a:r>
              <a:rPr lang="tr-TR" altLang="tr-TR" sz="3200" b="1">
                <a:solidFill>
                  <a:srgbClr val="000000"/>
                </a:solidFill>
                <a:latin typeface="Times New Roman" panose="02020603050405020304" pitchFamily="18" charset="0"/>
                <a:cs typeface="Times New Roman" panose="02020603050405020304" pitchFamily="18" charset="0"/>
              </a:rPr>
              <a:t>Burslar</a:t>
            </a:r>
            <a:endParaRPr lang="tr-TR" altLang="tr-TR" sz="3200">
              <a:solidFill>
                <a:srgbClr val="000000"/>
              </a:solidFill>
              <a:latin typeface="Times New Roman" panose="02020603050405020304" pitchFamily="18" charset="0"/>
              <a:cs typeface="Times New Roman" panose="02020603050405020304" pitchFamily="18" charset="0"/>
            </a:endParaRPr>
          </a:p>
        </p:txBody>
      </p:sp>
      <p:sp>
        <p:nvSpPr>
          <p:cNvPr id="58371" name="Dikdörtgen 1">
            <a:extLst>
              <a:ext uri="{FF2B5EF4-FFF2-40B4-BE49-F238E27FC236}">
                <a16:creationId xmlns:a16="http://schemas.microsoft.com/office/drawing/2014/main" id="{7ED57668-C76E-A675-8974-794A17E86716}"/>
              </a:ext>
            </a:extLst>
          </p:cNvPr>
          <p:cNvSpPr>
            <a:spLocks noChangeArrowheads="1"/>
          </p:cNvSpPr>
          <p:nvPr/>
        </p:nvSpPr>
        <p:spPr bwMode="auto">
          <a:xfrm>
            <a:off x="1655763" y="10541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eaLnBrk="1" hangingPunct="1"/>
            <a:r>
              <a:rPr lang="tr-TR" altLang="tr-TR" sz="1800" b="1">
                <a:solidFill>
                  <a:srgbClr val="FFFFFF"/>
                </a:solidFill>
                <a:latin typeface="Times New Roman" panose="02020603050405020304" pitchFamily="18" charset="0"/>
                <a:cs typeface="Times New Roman" panose="02020603050405020304" pitchFamily="18" charset="0"/>
              </a:rPr>
              <a:t>TSKEV BURSUNA MÜRACAAT EDEN/HAK KAZANAN ÖĞRENCİ DURUMU</a:t>
            </a:r>
            <a:r>
              <a:rPr lang="tr-TR" altLang="tr-TR" sz="1800">
                <a:solidFill>
                  <a:srgbClr val="FFFFFF"/>
                </a:solidFill>
                <a:latin typeface="Times New Roman" panose="02020603050405020304" pitchFamily="18" charset="0"/>
                <a:cs typeface="Times New Roman" panose="02020603050405020304" pitchFamily="18" charset="0"/>
              </a:rPr>
              <a:t> </a:t>
            </a:r>
            <a:r>
              <a:rPr lang="tr-TR" altLang="tr-TR" sz="1800" b="1">
                <a:solidFill>
                  <a:srgbClr val="FFFFFF"/>
                </a:solidFill>
                <a:latin typeface="Times New Roman" panose="02020603050405020304" pitchFamily="18" charset="0"/>
                <a:cs typeface="Times New Roman" panose="02020603050405020304" pitchFamily="18" charset="0"/>
              </a:rPr>
              <a:t>(2016-2022)</a:t>
            </a:r>
            <a:endParaRPr lang="tr-TR" altLang="tr-TR" sz="1800">
              <a:solidFill>
                <a:srgbClr val="FFFFFF"/>
              </a:solidFill>
              <a:latin typeface="Times New Roman" panose="02020603050405020304" pitchFamily="18" charset="0"/>
              <a:cs typeface="Times New Roman" panose="02020603050405020304" pitchFamily="18" charset="0"/>
            </a:endParaRPr>
          </a:p>
        </p:txBody>
      </p:sp>
      <p:sp>
        <p:nvSpPr>
          <p:cNvPr id="58372" name="29 Slayt Numarası Yer Tutucusu">
            <a:extLst>
              <a:ext uri="{FF2B5EF4-FFF2-40B4-BE49-F238E27FC236}">
                <a16:creationId xmlns:a16="http://schemas.microsoft.com/office/drawing/2014/main" id="{EADB248E-4B6D-DF77-E76D-F45F76F8A4D9}"/>
              </a:ext>
            </a:extLst>
          </p:cNvPr>
          <p:cNvSpPr txBox="1">
            <a:spLocks/>
          </p:cNvSpPr>
          <p:nvPr/>
        </p:nvSpPr>
        <p:spPr bwMode="auto">
          <a:xfrm>
            <a:off x="6767513" y="632460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eaLnBrk="1" hangingPunct="1"/>
            <a:endParaRPr lang="tr-TR" altLang="tr-TR">
              <a:solidFill>
                <a:srgbClr val="898989"/>
              </a:solidFill>
              <a:latin typeface="Calibri" panose="020F0502020204030204" pitchFamily="34" charset="0"/>
            </a:endParaRPr>
          </a:p>
        </p:txBody>
      </p:sp>
      <p:sp>
        <p:nvSpPr>
          <p:cNvPr id="58373" name="Slayt Numarası Yer Tutucusu 2">
            <a:extLst>
              <a:ext uri="{FF2B5EF4-FFF2-40B4-BE49-F238E27FC236}">
                <a16:creationId xmlns:a16="http://schemas.microsoft.com/office/drawing/2014/main" id="{30113142-F4F1-F1D6-8101-C8EBD4CF377A}"/>
              </a:ext>
            </a:extLst>
          </p:cNvPr>
          <p:cNvSpPr>
            <a:spLocks noGrp="1"/>
          </p:cNvSpPr>
          <p:nvPr>
            <p:ph type="sldNum" sz="quarter" idx="12"/>
          </p:nvPr>
        </p:nvSpPr>
        <p:spPr bwMode="auto">
          <a:xfrm>
            <a:off x="6767513" y="632460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F1D33407-0609-4551-8A30-5D7147EA0627}" type="slidenum">
              <a:rPr lang="tr-TR" altLang="tr-TR">
                <a:solidFill>
                  <a:srgbClr val="898989"/>
                </a:solidFill>
                <a:latin typeface="Calibri" panose="020F0502020204030204" pitchFamily="34" charset="0"/>
              </a:rPr>
              <a:pPr/>
              <a:t>22</a:t>
            </a:fld>
            <a:endParaRPr lang="tr-TR" altLang="tr-TR">
              <a:solidFill>
                <a:srgbClr val="898989"/>
              </a:solidFill>
              <a:latin typeface="Calibri" panose="020F0502020204030204" pitchFamily="34" charset="0"/>
            </a:endParaRPr>
          </a:p>
        </p:txBody>
      </p:sp>
      <p:pic>
        <p:nvPicPr>
          <p:cNvPr id="58374" name="Picture 7" descr="C:\Users\hp\Desktop\TSKEV logo.png">
            <a:extLst>
              <a:ext uri="{FF2B5EF4-FFF2-40B4-BE49-F238E27FC236}">
                <a16:creationId xmlns:a16="http://schemas.microsoft.com/office/drawing/2014/main" id="{42FB4CB4-C571-CAB3-BAF5-2EDFA80EE9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5" name="Picture 12" descr="TURK BAYRAĞI">
            <a:extLst>
              <a:ext uri="{FF2B5EF4-FFF2-40B4-BE49-F238E27FC236}">
                <a16:creationId xmlns:a16="http://schemas.microsoft.com/office/drawing/2014/main" id="{2ADFDB6E-33E2-3861-58D3-6165B8E036E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213725" y="333375"/>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 name="Tablo 8">
            <a:extLst>
              <a:ext uri="{FF2B5EF4-FFF2-40B4-BE49-F238E27FC236}">
                <a16:creationId xmlns:a16="http://schemas.microsoft.com/office/drawing/2014/main" id="{44350F9F-BCAF-6BFC-D1A3-B502585D1FB8}"/>
              </a:ext>
            </a:extLst>
          </p:cNvPr>
          <p:cNvGraphicFramePr>
            <a:graphicFrameLocks noGrp="1"/>
          </p:cNvGraphicFramePr>
          <p:nvPr/>
        </p:nvGraphicFramePr>
        <p:xfrm>
          <a:off x="231775" y="1376363"/>
          <a:ext cx="8759825" cy="4640262"/>
        </p:xfrm>
        <a:graphic>
          <a:graphicData uri="http://schemas.openxmlformats.org/drawingml/2006/table">
            <a:tbl>
              <a:tblPr firstRow="1" firstCol="1" bandRow="1"/>
              <a:tblGrid>
                <a:gridCol w="2174079">
                  <a:extLst>
                    <a:ext uri="{9D8B030D-6E8A-4147-A177-3AD203B41FA5}">
                      <a16:colId xmlns:a16="http://schemas.microsoft.com/office/drawing/2014/main" val="20000"/>
                    </a:ext>
                  </a:extLst>
                </a:gridCol>
                <a:gridCol w="2034469">
                  <a:extLst>
                    <a:ext uri="{9D8B030D-6E8A-4147-A177-3AD203B41FA5}">
                      <a16:colId xmlns:a16="http://schemas.microsoft.com/office/drawing/2014/main" val="20001"/>
                    </a:ext>
                  </a:extLst>
                </a:gridCol>
                <a:gridCol w="2030931">
                  <a:extLst>
                    <a:ext uri="{9D8B030D-6E8A-4147-A177-3AD203B41FA5}">
                      <a16:colId xmlns:a16="http://schemas.microsoft.com/office/drawing/2014/main" val="20002"/>
                    </a:ext>
                  </a:extLst>
                </a:gridCol>
                <a:gridCol w="2520346">
                  <a:extLst>
                    <a:ext uri="{9D8B030D-6E8A-4147-A177-3AD203B41FA5}">
                      <a16:colId xmlns:a16="http://schemas.microsoft.com/office/drawing/2014/main" val="20003"/>
                    </a:ext>
                  </a:extLst>
                </a:gridCol>
              </a:tblGrid>
              <a:tr h="766961">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bg1"/>
                          </a:solidFill>
                          <a:effectLst/>
                          <a:latin typeface="Arial" pitchFamily="34" charset="0"/>
                          <a:cs typeface="Arial" pitchFamily="34" charset="0"/>
                        </a:rPr>
                        <a:t>EĞİTİM DÖNEMİ</a:t>
                      </a:r>
                      <a:endParaRPr lang="tr-TR" sz="1800" dirty="0">
                        <a:solidFill>
                          <a:schemeClr val="bg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bg1"/>
                          </a:solidFill>
                          <a:effectLst/>
                          <a:latin typeface="Arial" pitchFamily="34" charset="0"/>
                          <a:cs typeface="Arial" pitchFamily="34" charset="0"/>
                        </a:rPr>
                        <a:t>MÜRACAAT SAYISI</a:t>
                      </a:r>
                      <a:endParaRPr lang="tr-TR" sz="1800" dirty="0">
                        <a:solidFill>
                          <a:schemeClr val="bg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bg1"/>
                          </a:solidFill>
                          <a:effectLst/>
                          <a:latin typeface="Arial" pitchFamily="34" charset="0"/>
                          <a:cs typeface="Arial" pitchFamily="34" charset="0"/>
                        </a:rPr>
                        <a:t>HAK KAZANANLAR</a:t>
                      </a:r>
                      <a:endParaRPr lang="tr-TR" sz="1800" dirty="0">
                        <a:solidFill>
                          <a:schemeClr val="bg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bg1"/>
                          </a:solidFill>
                          <a:effectLst/>
                          <a:latin typeface="Arial" pitchFamily="34" charset="0"/>
                          <a:cs typeface="Arial" pitchFamily="34" charset="0"/>
                        </a:rPr>
                        <a:t>HAK KAZANAN </a:t>
                      </a:r>
                    </a:p>
                    <a:p>
                      <a:pPr algn="ctr">
                        <a:lnSpc>
                          <a:spcPct val="115000"/>
                        </a:lnSpc>
                        <a:spcAft>
                          <a:spcPts val="0"/>
                        </a:spcAft>
                      </a:pPr>
                      <a:r>
                        <a:rPr lang="tr-TR" sz="1800" dirty="0">
                          <a:solidFill>
                            <a:schemeClr val="bg1"/>
                          </a:solidFill>
                          <a:effectLst/>
                          <a:latin typeface="Arial" pitchFamily="34" charset="0"/>
                          <a:cs typeface="Arial" pitchFamily="34" charset="0"/>
                        </a:rPr>
                        <a:t>ŞEHİT/GAZİ ÇOCUĞU</a:t>
                      </a:r>
                      <a:endParaRPr lang="tr-TR" sz="1800" dirty="0">
                        <a:solidFill>
                          <a:schemeClr val="bg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extLst>
                  <a:ext uri="{0D108BD9-81ED-4DB2-BD59-A6C34878D82A}">
                    <a16:rowId xmlns:a16="http://schemas.microsoft.com/office/drawing/2014/main" val="10000"/>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cs typeface="Arial" pitchFamily="34" charset="0"/>
                        </a:rPr>
                        <a:t>2016-2017</a:t>
                      </a:r>
                      <a:endParaRPr lang="tr-TR" sz="1800"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1033</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a:solidFill>
                            <a:schemeClr val="tx1"/>
                          </a:solidFill>
                          <a:effectLst/>
                          <a:latin typeface="Arial" pitchFamily="34" charset="0"/>
                          <a:cs typeface="Arial" pitchFamily="34" charset="0"/>
                        </a:rPr>
                        <a:t>400</a:t>
                      </a:r>
                      <a:endParaRPr lang="tr-TR" sz="1800" b="1">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17</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cs typeface="Arial" pitchFamily="34" charset="0"/>
                        </a:rPr>
                        <a:t>2017-2018</a:t>
                      </a:r>
                      <a:endParaRPr lang="tr-TR" sz="1800"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1595</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1200</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47</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2"/>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cs typeface="Arial" pitchFamily="34" charset="0"/>
                        </a:rPr>
                        <a:t>2018-2019</a:t>
                      </a:r>
                      <a:endParaRPr lang="tr-TR" sz="1800"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a:solidFill>
                            <a:schemeClr val="tx1"/>
                          </a:solidFill>
                          <a:effectLst/>
                          <a:latin typeface="Arial" pitchFamily="34" charset="0"/>
                          <a:cs typeface="Arial" pitchFamily="34" charset="0"/>
                        </a:rPr>
                        <a:t>2396</a:t>
                      </a:r>
                      <a:endParaRPr lang="tr-TR" sz="1800" b="1">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1199</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135</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2019-2020</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2832</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1192</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125</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4"/>
                  </a:ext>
                </a:extLst>
              </a:tr>
              <a:tr h="328247">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cs typeface="Arial" pitchFamily="34" charset="0"/>
                        </a:rPr>
                        <a:t>2020-2021</a:t>
                      </a:r>
                      <a:endParaRPr lang="tr-TR" sz="1800"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2680</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815</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177</a:t>
                      </a:r>
                      <a:endParaRPr lang="tr-TR" sz="1800" b="1" dirty="0">
                        <a:solidFill>
                          <a:schemeClr val="tx1"/>
                        </a:solidFill>
                        <a:effectLst/>
                        <a:latin typeface="Arial" pitchFamily="34" charset="0"/>
                        <a:ea typeface="Calibri"/>
                        <a:cs typeface="Arial" pitchFamily="34" charset="0"/>
                      </a:endParaRP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2021-2022</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3249</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819</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1800" b="1" kern="1200" dirty="0">
                          <a:solidFill>
                            <a:schemeClr val="tx1"/>
                          </a:solidFill>
                          <a:effectLst/>
                          <a:latin typeface="Arial" pitchFamily="34" charset="0"/>
                          <a:ea typeface="+mn-ea"/>
                          <a:cs typeface="Arial" pitchFamily="34" charset="0"/>
                        </a:rPr>
                        <a:t>199</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6"/>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ea typeface="Calibri"/>
                          <a:cs typeface="Arial" pitchFamily="34" charset="0"/>
                        </a:rPr>
                        <a:t>2022-2023</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ea typeface="Calibri"/>
                          <a:cs typeface="Arial" pitchFamily="34" charset="0"/>
                        </a:rPr>
                        <a:t>3144</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ea typeface="Calibri"/>
                          <a:cs typeface="Arial" pitchFamily="34" charset="0"/>
                        </a:rPr>
                        <a:t>877</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solidFill>
                            <a:schemeClr val="tx1"/>
                          </a:solidFill>
                          <a:effectLst/>
                          <a:latin typeface="Arial" pitchFamily="34" charset="0"/>
                          <a:cs typeface="Arial" pitchFamily="34" charset="0"/>
                        </a:rPr>
                        <a:t>197</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ea typeface="Calibri"/>
                          <a:cs typeface="Arial" pitchFamily="34" charset="0"/>
                        </a:rPr>
                        <a:t>2023-2024</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ea typeface="Calibri"/>
                          <a:cs typeface="Arial" pitchFamily="34" charset="0"/>
                        </a:rPr>
                        <a:t>2767</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ea typeface="Calibri"/>
                          <a:cs typeface="Arial" pitchFamily="34" charset="0"/>
                        </a:rPr>
                        <a:t>864</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cs typeface="Arial" pitchFamily="34" charset="0"/>
                        </a:rPr>
                        <a:t>228</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8"/>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ea typeface="Calibri"/>
                          <a:cs typeface="Arial" pitchFamily="34" charset="0"/>
                        </a:rPr>
                        <a:t>2024-2025</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ea typeface="Calibri"/>
                          <a:cs typeface="Arial" pitchFamily="34" charset="0"/>
                        </a:rPr>
                        <a:t>2347</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ea typeface="Calibri"/>
                          <a:cs typeface="Arial" pitchFamily="34" charset="0"/>
                        </a:rPr>
                        <a:t>894</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cs typeface="Arial" pitchFamily="34" charset="0"/>
                        </a:rPr>
                        <a:t>164</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393895">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1800" dirty="0">
                          <a:solidFill>
                            <a:schemeClr val="tx1"/>
                          </a:solidFill>
                          <a:effectLst/>
                          <a:latin typeface="Arial" pitchFamily="34" charset="0"/>
                          <a:ea typeface="Calibri"/>
                          <a:cs typeface="Arial" pitchFamily="34" charset="0"/>
                        </a:rPr>
                        <a:t>2025-2026</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ea typeface="Calibri"/>
                          <a:cs typeface="Arial" pitchFamily="34" charset="0"/>
                        </a:rPr>
                        <a:t>2174</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ea typeface="Calibri"/>
                          <a:cs typeface="Arial" pitchFamily="34" charset="0"/>
                        </a:rPr>
                        <a:t>964</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1800" b="1" dirty="0">
                          <a:effectLst/>
                          <a:latin typeface="Arial" pitchFamily="34" charset="0"/>
                          <a:cs typeface="Arial" pitchFamily="34" charset="0"/>
                        </a:rPr>
                        <a:t>175</a:t>
                      </a:r>
                    </a:p>
                  </a:txBody>
                  <a:tcPr marL="61477" marR="61477"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10"/>
                  </a:ext>
                </a:extLst>
              </a:tr>
            </a:tbl>
          </a:graphicData>
        </a:graphic>
      </p:graphicFrame>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8">
            <a:extLst>
              <a:ext uri="{FF2B5EF4-FFF2-40B4-BE49-F238E27FC236}">
                <a16:creationId xmlns:a16="http://schemas.microsoft.com/office/drawing/2014/main" id="{9CC01A57-AB4D-8F62-C397-6F4C5B2A2DDA}"/>
              </a:ext>
            </a:extLst>
          </p:cNvPr>
          <p:cNvSpPr txBox="1">
            <a:spLocks noChangeArrowheads="1"/>
          </p:cNvSpPr>
          <p:nvPr/>
        </p:nvSpPr>
        <p:spPr bwMode="auto">
          <a:xfrm>
            <a:off x="323850" y="14288"/>
            <a:ext cx="84248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a:tabLst>
                <a:tab pos="3492500" algn="l"/>
              </a:tabLst>
              <a:defRPr sz="1200">
                <a:solidFill>
                  <a:schemeClr val="bg1"/>
                </a:solidFill>
                <a:latin typeface="Arial" panose="020B0604020202020204" pitchFamily="34" charset="0"/>
                <a:cs typeface="Arial" panose="020B0604020202020204" pitchFamily="34" charset="0"/>
              </a:defRPr>
            </a:lvl1pPr>
            <a:lvl2pPr marL="742950" indent="-285750">
              <a:tabLst>
                <a:tab pos="3492500" algn="l"/>
              </a:tabLst>
              <a:defRPr sz="1200">
                <a:solidFill>
                  <a:schemeClr val="bg1"/>
                </a:solidFill>
                <a:latin typeface="Arial" panose="020B0604020202020204" pitchFamily="34" charset="0"/>
                <a:cs typeface="Arial" panose="020B0604020202020204" pitchFamily="34" charset="0"/>
              </a:defRPr>
            </a:lvl2pPr>
            <a:lvl3pPr marL="1143000" indent="-228600">
              <a:tabLst>
                <a:tab pos="3492500" algn="l"/>
              </a:tabLst>
              <a:defRPr sz="1200">
                <a:solidFill>
                  <a:schemeClr val="bg1"/>
                </a:solidFill>
                <a:latin typeface="Arial" panose="020B0604020202020204" pitchFamily="34" charset="0"/>
                <a:cs typeface="Arial" panose="020B0604020202020204" pitchFamily="34" charset="0"/>
              </a:defRPr>
            </a:lvl3pPr>
            <a:lvl4pPr marL="1600200" indent="-228600">
              <a:tabLst>
                <a:tab pos="3492500" algn="l"/>
              </a:tabLst>
              <a:defRPr sz="1200">
                <a:solidFill>
                  <a:schemeClr val="bg1"/>
                </a:solidFill>
                <a:latin typeface="Arial" panose="020B0604020202020204" pitchFamily="34" charset="0"/>
                <a:cs typeface="Arial" panose="020B0604020202020204" pitchFamily="34" charset="0"/>
              </a:defRPr>
            </a:lvl4pPr>
            <a:lvl5pPr marL="2057400" indent="-228600">
              <a:tabLst>
                <a:tab pos="3492500"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9pPr>
          </a:lstStyle>
          <a:p>
            <a:pPr lvl="1" algn="ctr" eaLnBrk="1" hangingPunct="1"/>
            <a:r>
              <a:rPr lang="tr-TR" altLang="tr-TR" sz="2400" b="1">
                <a:solidFill>
                  <a:srgbClr val="000000"/>
                </a:solidFill>
                <a:latin typeface="Times New Roman" panose="02020603050405020304" pitchFamily="18" charset="0"/>
                <a:cs typeface="Times New Roman" panose="02020603050405020304" pitchFamily="18" charset="0"/>
              </a:rPr>
              <a:t>TSK Eğitim Vakfı Karşılıksız Eğitim Bursu (2025) </a:t>
            </a:r>
            <a:endParaRPr lang="tr-TR" altLang="tr-TR" sz="2400">
              <a:solidFill>
                <a:srgbClr val="000000"/>
              </a:solidFill>
              <a:latin typeface="Times New Roman" panose="02020603050405020304" pitchFamily="18" charset="0"/>
              <a:cs typeface="Times New Roman" panose="02020603050405020304" pitchFamily="18" charset="0"/>
            </a:endParaRPr>
          </a:p>
        </p:txBody>
      </p:sp>
      <p:sp>
        <p:nvSpPr>
          <p:cNvPr id="59395" name="Text Box 60">
            <a:extLst>
              <a:ext uri="{FF2B5EF4-FFF2-40B4-BE49-F238E27FC236}">
                <a16:creationId xmlns:a16="http://schemas.microsoft.com/office/drawing/2014/main" id="{804FED2D-C79E-933E-AB52-888C8F68B68E}"/>
              </a:ext>
            </a:extLst>
          </p:cNvPr>
          <p:cNvSpPr txBox="1">
            <a:spLocks noChangeArrowheads="1"/>
          </p:cNvSpPr>
          <p:nvPr/>
        </p:nvSpPr>
        <p:spPr bwMode="auto">
          <a:xfrm>
            <a:off x="539750" y="650875"/>
            <a:ext cx="8064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eaLnBrk="1" hangingPunct="1"/>
            <a:r>
              <a:rPr lang="tr-TR" altLang="tr-TR" sz="1800" b="1">
                <a:solidFill>
                  <a:srgbClr val="000000"/>
                </a:solidFill>
                <a:latin typeface="Times New Roman" panose="02020603050405020304" pitchFamily="18" charset="0"/>
                <a:cs typeface="Times New Roman" panose="02020603050405020304" pitchFamily="18" charset="0"/>
              </a:rPr>
              <a:t>TSKEV Bursuna Hak Kazanan Personel Durum Çizelgesi</a:t>
            </a:r>
          </a:p>
        </p:txBody>
      </p:sp>
      <p:sp>
        <p:nvSpPr>
          <p:cNvPr id="59396" name="Text Box 60">
            <a:extLst>
              <a:ext uri="{FF2B5EF4-FFF2-40B4-BE49-F238E27FC236}">
                <a16:creationId xmlns:a16="http://schemas.microsoft.com/office/drawing/2014/main" id="{530794DE-282C-DDD2-6B6A-E7A69B8DDA7D}"/>
              </a:ext>
            </a:extLst>
          </p:cNvPr>
          <p:cNvSpPr txBox="1">
            <a:spLocks noChangeArrowheads="1"/>
          </p:cNvSpPr>
          <p:nvPr/>
        </p:nvSpPr>
        <p:spPr bwMode="auto">
          <a:xfrm>
            <a:off x="684213" y="3659188"/>
            <a:ext cx="8064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eaLnBrk="1" hangingPunct="1"/>
            <a:r>
              <a:rPr lang="tr-TR" altLang="tr-TR" sz="1800" b="1">
                <a:solidFill>
                  <a:srgbClr val="000000"/>
                </a:solidFill>
                <a:latin typeface="Times New Roman" panose="02020603050405020304" pitchFamily="18" charset="0"/>
                <a:cs typeface="Times New Roman" panose="02020603050405020304" pitchFamily="18" charset="0"/>
              </a:rPr>
              <a:t>TSKEV Bursuna Hak Kazanan Personel Kuvvet Dağılımı</a:t>
            </a:r>
          </a:p>
        </p:txBody>
      </p:sp>
      <p:sp>
        <p:nvSpPr>
          <p:cNvPr id="59397" name="6 Slayt Numarası Yer Tutucusu">
            <a:extLst>
              <a:ext uri="{FF2B5EF4-FFF2-40B4-BE49-F238E27FC236}">
                <a16:creationId xmlns:a16="http://schemas.microsoft.com/office/drawing/2014/main" id="{BEE118DB-CD87-9DBC-EE3E-B1430A897E6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r>
              <a:rPr lang="tr-TR" altLang="tr-TR" b="1">
                <a:solidFill>
                  <a:srgbClr val="000000"/>
                </a:solidFill>
                <a:latin typeface="Times New Roman" panose="02020603050405020304" pitchFamily="18" charset="0"/>
                <a:cs typeface="Times New Roman" panose="02020603050405020304" pitchFamily="18" charset="0"/>
              </a:rPr>
              <a:t>32</a:t>
            </a:r>
          </a:p>
        </p:txBody>
      </p:sp>
      <p:pic>
        <p:nvPicPr>
          <p:cNvPr id="59398" name="Picture 7" descr="C:\Users\hp\Desktop\TSKEV logo.png">
            <a:extLst>
              <a:ext uri="{FF2B5EF4-FFF2-40B4-BE49-F238E27FC236}">
                <a16:creationId xmlns:a16="http://schemas.microsoft.com/office/drawing/2014/main" id="{904C66D9-C549-1FD9-90A9-C4AAF6981F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14288"/>
            <a:ext cx="865187"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12" descr="TURK BAYRAĞI">
            <a:extLst>
              <a:ext uri="{FF2B5EF4-FFF2-40B4-BE49-F238E27FC236}">
                <a16:creationId xmlns:a16="http://schemas.microsoft.com/office/drawing/2014/main" id="{4B7B28BF-B701-A1AC-6558-D4594B66656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13725" y="333375"/>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 name="9 Tablo">
            <a:extLst>
              <a:ext uri="{FF2B5EF4-FFF2-40B4-BE49-F238E27FC236}">
                <a16:creationId xmlns:a16="http://schemas.microsoft.com/office/drawing/2014/main" id="{9892EBCC-3F83-7B58-5ECC-C775855BAC8B}"/>
              </a:ext>
            </a:extLst>
          </p:cNvPr>
          <p:cNvGraphicFramePr>
            <a:graphicFrameLocks noGrp="1"/>
          </p:cNvGraphicFramePr>
          <p:nvPr/>
        </p:nvGraphicFramePr>
        <p:xfrm>
          <a:off x="217488" y="1185863"/>
          <a:ext cx="8678862" cy="1944687"/>
        </p:xfrm>
        <a:graphic>
          <a:graphicData uri="http://schemas.openxmlformats.org/drawingml/2006/table">
            <a:tbl>
              <a:tblPr/>
              <a:tblGrid>
                <a:gridCol w="1051984">
                  <a:extLst>
                    <a:ext uri="{9D8B030D-6E8A-4147-A177-3AD203B41FA5}">
                      <a16:colId xmlns:a16="http://schemas.microsoft.com/office/drawing/2014/main" val="20000"/>
                    </a:ext>
                  </a:extLst>
                </a:gridCol>
                <a:gridCol w="1044576">
                  <a:extLst>
                    <a:ext uri="{9D8B030D-6E8A-4147-A177-3AD203B41FA5}">
                      <a16:colId xmlns:a16="http://schemas.microsoft.com/office/drawing/2014/main" val="20001"/>
                    </a:ext>
                  </a:extLst>
                </a:gridCol>
                <a:gridCol w="1000124">
                  <a:extLst>
                    <a:ext uri="{9D8B030D-6E8A-4147-A177-3AD203B41FA5}">
                      <a16:colId xmlns:a16="http://schemas.microsoft.com/office/drawing/2014/main" val="20002"/>
                    </a:ext>
                  </a:extLst>
                </a:gridCol>
                <a:gridCol w="1000124">
                  <a:extLst>
                    <a:ext uri="{9D8B030D-6E8A-4147-A177-3AD203B41FA5}">
                      <a16:colId xmlns:a16="http://schemas.microsoft.com/office/drawing/2014/main" val="20003"/>
                    </a:ext>
                  </a:extLst>
                </a:gridCol>
                <a:gridCol w="1037167">
                  <a:extLst>
                    <a:ext uri="{9D8B030D-6E8A-4147-A177-3AD203B41FA5}">
                      <a16:colId xmlns:a16="http://schemas.microsoft.com/office/drawing/2014/main" val="20004"/>
                    </a:ext>
                  </a:extLst>
                </a:gridCol>
                <a:gridCol w="1164301">
                  <a:extLst>
                    <a:ext uri="{9D8B030D-6E8A-4147-A177-3AD203B41FA5}">
                      <a16:colId xmlns:a16="http://schemas.microsoft.com/office/drawing/2014/main" val="20005"/>
                    </a:ext>
                  </a:extLst>
                </a:gridCol>
                <a:gridCol w="1180437">
                  <a:extLst>
                    <a:ext uri="{9D8B030D-6E8A-4147-A177-3AD203B41FA5}">
                      <a16:colId xmlns:a16="http://schemas.microsoft.com/office/drawing/2014/main" val="20006"/>
                    </a:ext>
                  </a:extLst>
                </a:gridCol>
                <a:gridCol w="1200150">
                  <a:extLst>
                    <a:ext uri="{9D8B030D-6E8A-4147-A177-3AD203B41FA5}">
                      <a16:colId xmlns:a16="http://schemas.microsoft.com/office/drawing/2014/main" val="20007"/>
                    </a:ext>
                  </a:extLst>
                </a:gridCol>
              </a:tblGrid>
              <a:tr h="249440">
                <a:tc rowSpan="2">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dirty="0">
                          <a:solidFill>
                            <a:schemeClr val="bg1"/>
                          </a:solidFill>
                          <a:latin typeface="Arial" pitchFamily="34" charset="0"/>
                          <a:ea typeface="+mn-ea"/>
                          <a:cs typeface="Arial" pitchFamily="34" charset="0"/>
                        </a:rPr>
                        <a:t> </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gridSpan="3">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dirty="0">
                          <a:solidFill>
                            <a:schemeClr val="bg1"/>
                          </a:solidFill>
                          <a:latin typeface="Arial" pitchFamily="34" charset="0"/>
                          <a:ea typeface="+mn-ea"/>
                          <a:cs typeface="Arial" pitchFamily="34" charset="0"/>
                        </a:rPr>
                        <a:t>Şehit (175)</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hMerge="1">
                  <a:txBody>
                    <a:bodyPr/>
                    <a:lstStyle/>
                    <a:p>
                      <a:endParaRPr lang="tr-TR"/>
                    </a:p>
                  </a:txBody>
                  <a:tcPr/>
                </a:tc>
                <a:tc hMerge="1">
                  <a:txBody>
                    <a:bodyPr/>
                    <a:lstStyle/>
                    <a:p>
                      <a:endParaRPr lang="tr-TR"/>
                    </a:p>
                  </a:txBody>
                  <a:tcPr/>
                </a:tc>
                <a:tc rowSpan="2">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a:solidFill>
                            <a:schemeClr val="bg1"/>
                          </a:solidFill>
                          <a:latin typeface="Arial" pitchFamily="34" charset="0"/>
                          <a:ea typeface="+mn-ea"/>
                          <a:cs typeface="Arial" pitchFamily="34" charset="0"/>
                        </a:rPr>
                        <a:t>Gazi</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rowSpan="2">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a:solidFill>
                            <a:schemeClr val="bg1"/>
                          </a:solidFill>
                          <a:latin typeface="Arial" pitchFamily="34" charset="0"/>
                          <a:ea typeface="+mn-ea"/>
                          <a:cs typeface="Arial" pitchFamily="34" charset="0"/>
                        </a:rPr>
                        <a:t>TSK'de Görevli Personel</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rowSpan="2">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a:solidFill>
                            <a:schemeClr val="bg1"/>
                          </a:solidFill>
                          <a:latin typeface="Arial" pitchFamily="34" charset="0"/>
                          <a:ea typeface="+mn-ea"/>
                          <a:cs typeface="Arial" pitchFamily="34" charset="0"/>
                        </a:rPr>
                        <a:t>TSK'den Emekli Personel</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rowSpan="2">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a:solidFill>
                            <a:schemeClr val="bg1"/>
                          </a:solidFill>
                          <a:latin typeface="Arial" pitchFamily="34" charset="0"/>
                          <a:ea typeface="+mn-ea"/>
                          <a:cs typeface="Arial" pitchFamily="34" charset="0"/>
                        </a:rPr>
                        <a:t>Toplam</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extLst>
                  <a:ext uri="{0D108BD9-81ED-4DB2-BD59-A6C34878D82A}">
                    <a16:rowId xmlns:a16="http://schemas.microsoft.com/office/drawing/2014/main" val="10000"/>
                  </a:ext>
                </a:extLst>
              </a:tr>
              <a:tr h="398540">
                <a:tc vMerge="1">
                  <a:txBody>
                    <a:bodyPr/>
                    <a:lstStyle/>
                    <a:p>
                      <a:endParaRPr lang="tr-TR"/>
                    </a:p>
                  </a:txBody>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dirty="0">
                          <a:solidFill>
                            <a:schemeClr val="bg1"/>
                          </a:solidFill>
                          <a:latin typeface="Arial" pitchFamily="34" charset="0"/>
                          <a:ea typeface="+mn-ea"/>
                          <a:cs typeface="Arial" pitchFamily="34" charset="0"/>
                        </a:rPr>
                        <a:t>Üniversite</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dirty="0">
                          <a:solidFill>
                            <a:schemeClr val="bg1"/>
                          </a:solidFill>
                          <a:latin typeface="Arial" pitchFamily="34" charset="0"/>
                          <a:ea typeface="+mn-ea"/>
                          <a:cs typeface="Arial" pitchFamily="34" charset="0"/>
                        </a:rPr>
                        <a:t>Lise</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marL="0" algn="ctr" defTabSz="1088502" rtl="0" eaLnBrk="1" fontAlgn="ctr" latinLnBrk="0" hangingPunct="1"/>
                      <a:r>
                        <a:rPr lang="tr-TR" sz="1400" b="1" i="0" u="none" strike="noStrike" kern="1200" dirty="0">
                          <a:solidFill>
                            <a:schemeClr val="bg1"/>
                          </a:solidFill>
                          <a:latin typeface="Arial" pitchFamily="34" charset="0"/>
                          <a:ea typeface="+mn-ea"/>
                          <a:cs typeface="Arial" pitchFamily="34" charset="0"/>
                        </a:rPr>
                        <a:t>Ortaokul</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001"/>
                  </a:ext>
                </a:extLst>
              </a:tr>
              <a:tr h="249440">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a:solidFill>
                            <a:srgbClr val="000000"/>
                          </a:solidFill>
                          <a:latin typeface="Arial" pitchFamily="34" charset="0"/>
                          <a:cs typeface="Arial" pitchFamily="34" charset="0"/>
                        </a:rPr>
                        <a:t>Subay</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18</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a:solidFill>
                            <a:srgbClr val="000000"/>
                          </a:solidFill>
                          <a:effectLst/>
                          <a:latin typeface="+mj-lt"/>
                        </a:rPr>
                        <a:t>6</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9</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50</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27</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110 (11,41%)</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49440">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dirty="0">
                          <a:solidFill>
                            <a:srgbClr val="000000"/>
                          </a:solidFill>
                          <a:latin typeface="Arial" pitchFamily="34" charset="0"/>
                          <a:cs typeface="Arial" pitchFamily="34" charset="0"/>
                        </a:rPr>
                        <a:t>Astsubay</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20</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14</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13</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6</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335</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162</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544 (56,43%)</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49440">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dirty="0">
                          <a:solidFill>
                            <a:srgbClr val="000000"/>
                          </a:solidFill>
                          <a:latin typeface="Arial" pitchFamily="34" charset="0"/>
                          <a:cs typeface="Arial" pitchFamily="34" charset="0"/>
                        </a:rPr>
                        <a:t>Sivil Memur</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 </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a:solidFill>
                            <a:srgbClr val="000000"/>
                          </a:solidFill>
                          <a:effectLst/>
                          <a:latin typeface="+mj-lt"/>
                        </a:rPr>
                        <a:t> </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 </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71</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10</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82 (8,51%)</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63453">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a:solidFill>
                            <a:srgbClr val="000000"/>
                          </a:solidFill>
                          <a:latin typeface="Arial" pitchFamily="34" charset="0"/>
                          <a:cs typeface="Arial" pitchFamily="34" charset="0"/>
                        </a:rPr>
                        <a:t>Uzman</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32</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27</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35</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4</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92</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42</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228 (23,65%)</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84932">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dirty="0">
                          <a:solidFill>
                            <a:srgbClr val="000000"/>
                          </a:solidFill>
                          <a:latin typeface="Arial" pitchFamily="34" charset="0"/>
                          <a:cs typeface="Arial" pitchFamily="34" charset="0"/>
                        </a:rPr>
                        <a:t>Toplam</a:t>
                      </a:r>
                    </a:p>
                  </a:txBody>
                  <a:tcPr marL="10384" marR="10384" marT="779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71 (7,37%)</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47 (4,88%)</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57 (5,91%)</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12 (1,24%)</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548 (56,85%)</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241(25,00%)</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964 (100%)</a:t>
                      </a:r>
                    </a:p>
                  </a:txBody>
                  <a:tcPr marL="9524" marR="9524" marT="95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6"/>
                  </a:ext>
                </a:extLst>
              </a:tr>
            </a:tbl>
          </a:graphicData>
        </a:graphic>
      </p:graphicFrame>
      <p:graphicFrame>
        <p:nvGraphicFramePr>
          <p:cNvPr id="14" name="10 Tablo">
            <a:extLst>
              <a:ext uri="{FF2B5EF4-FFF2-40B4-BE49-F238E27FC236}">
                <a16:creationId xmlns:a16="http://schemas.microsoft.com/office/drawing/2014/main" id="{A493521D-59B3-827F-273A-BC03D200D9D8}"/>
              </a:ext>
            </a:extLst>
          </p:cNvPr>
          <p:cNvGraphicFramePr>
            <a:graphicFrameLocks noGrp="1"/>
          </p:cNvGraphicFramePr>
          <p:nvPr/>
        </p:nvGraphicFramePr>
        <p:xfrm>
          <a:off x="250825" y="4027488"/>
          <a:ext cx="8642350" cy="2395537"/>
        </p:xfrm>
        <a:graphic>
          <a:graphicData uri="http://schemas.openxmlformats.org/drawingml/2006/table">
            <a:tbl>
              <a:tblPr/>
              <a:tblGrid>
                <a:gridCol w="1165480">
                  <a:extLst>
                    <a:ext uri="{9D8B030D-6E8A-4147-A177-3AD203B41FA5}">
                      <a16:colId xmlns:a16="http://schemas.microsoft.com/office/drawing/2014/main" val="20000"/>
                    </a:ext>
                  </a:extLst>
                </a:gridCol>
                <a:gridCol w="1028296">
                  <a:extLst>
                    <a:ext uri="{9D8B030D-6E8A-4147-A177-3AD203B41FA5}">
                      <a16:colId xmlns:a16="http://schemas.microsoft.com/office/drawing/2014/main" val="20001"/>
                    </a:ext>
                  </a:extLst>
                </a:gridCol>
                <a:gridCol w="1119140">
                  <a:extLst>
                    <a:ext uri="{9D8B030D-6E8A-4147-A177-3AD203B41FA5}">
                      <a16:colId xmlns:a16="http://schemas.microsoft.com/office/drawing/2014/main" val="20002"/>
                    </a:ext>
                  </a:extLst>
                </a:gridCol>
                <a:gridCol w="1080278">
                  <a:extLst>
                    <a:ext uri="{9D8B030D-6E8A-4147-A177-3AD203B41FA5}">
                      <a16:colId xmlns:a16="http://schemas.microsoft.com/office/drawing/2014/main" val="20003"/>
                    </a:ext>
                  </a:extLst>
                </a:gridCol>
                <a:gridCol w="1080278">
                  <a:extLst>
                    <a:ext uri="{9D8B030D-6E8A-4147-A177-3AD203B41FA5}">
                      <a16:colId xmlns:a16="http://schemas.microsoft.com/office/drawing/2014/main" val="20004"/>
                    </a:ext>
                  </a:extLst>
                </a:gridCol>
                <a:gridCol w="1008260">
                  <a:extLst>
                    <a:ext uri="{9D8B030D-6E8A-4147-A177-3AD203B41FA5}">
                      <a16:colId xmlns:a16="http://schemas.microsoft.com/office/drawing/2014/main" val="20005"/>
                    </a:ext>
                  </a:extLst>
                </a:gridCol>
                <a:gridCol w="936241">
                  <a:extLst>
                    <a:ext uri="{9D8B030D-6E8A-4147-A177-3AD203B41FA5}">
                      <a16:colId xmlns:a16="http://schemas.microsoft.com/office/drawing/2014/main" val="20006"/>
                    </a:ext>
                  </a:extLst>
                </a:gridCol>
                <a:gridCol w="1224377">
                  <a:extLst>
                    <a:ext uri="{9D8B030D-6E8A-4147-A177-3AD203B41FA5}">
                      <a16:colId xmlns:a16="http://schemas.microsoft.com/office/drawing/2014/main" val="20007"/>
                    </a:ext>
                  </a:extLst>
                </a:gridCol>
              </a:tblGrid>
              <a:tr h="763662">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 </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Kara Kuvvetleri Komutanlığı</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Deniz Kuvvetleri Komutanlığı</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Hava Kuvvetleri Komutanlığı</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Jandarma Genel Komutanlığı</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Sahil Güvenlik Komutanlığı</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Milli Savunma Bakanlığı</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200" b="1" i="0" u="none" strike="noStrike" dirty="0">
                          <a:solidFill>
                            <a:schemeClr val="bg1"/>
                          </a:solidFill>
                          <a:latin typeface="Arial" pitchFamily="34" charset="0"/>
                          <a:cs typeface="Arial" pitchFamily="34" charset="0"/>
                        </a:rPr>
                        <a:t>Toplam</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8064A2">
                        <a:lumMod val="75000"/>
                      </a:srgbClr>
                    </a:solidFill>
                  </a:tcPr>
                </a:tc>
                <a:extLst>
                  <a:ext uri="{0D108BD9-81ED-4DB2-BD59-A6C34878D82A}">
                    <a16:rowId xmlns:a16="http://schemas.microsoft.com/office/drawing/2014/main" val="10000"/>
                  </a:ext>
                </a:extLst>
              </a:tr>
              <a:tr h="335579">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a:solidFill>
                            <a:srgbClr val="000000"/>
                          </a:solidFill>
                          <a:latin typeface="Arial" pitchFamily="34" charset="0"/>
                          <a:cs typeface="Arial" pitchFamily="34" charset="0"/>
                        </a:rPr>
                        <a:t>Subay</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54</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7</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11</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37</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a:solidFill>
                            <a:srgbClr val="000000"/>
                          </a:solidFill>
                          <a:effectLst/>
                          <a:latin typeface="+mj-lt"/>
                        </a:rPr>
                        <a:t>1</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110 (11,41%)</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60082">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a:solidFill>
                            <a:srgbClr val="000000"/>
                          </a:solidFill>
                          <a:latin typeface="Arial" pitchFamily="34" charset="0"/>
                          <a:cs typeface="Arial" pitchFamily="34" charset="0"/>
                        </a:rPr>
                        <a:t>Astsubay</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172</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65</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103</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199</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544 (56,43%)</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60082">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a:solidFill>
                            <a:srgbClr val="000000"/>
                          </a:solidFill>
                          <a:latin typeface="Arial" pitchFamily="34" charset="0"/>
                          <a:cs typeface="Arial" pitchFamily="34" charset="0"/>
                        </a:rPr>
                        <a:t>Sivil Memur</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11</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5</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17</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47</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82 (8,51%)</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88066">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a:solidFill>
                            <a:srgbClr val="000000"/>
                          </a:solidFill>
                          <a:latin typeface="Arial" pitchFamily="34" charset="0"/>
                          <a:cs typeface="Arial" pitchFamily="34" charset="0"/>
                        </a:rPr>
                        <a:t>Uzman</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46</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6</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a:solidFill>
                            <a:srgbClr val="000000"/>
                          </a:solidFill>
                          <a:effectLst/>
                          <a:latin typeface="+mj-lt"/>
                        </a:rPr>
                        <a:t>6</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169</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 </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228 (23,65%)</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88066">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l" fontAlgn="ctr"/>
                      <a:r>
                        <a:rPr lang="tr-TR" sz="1400" b="1" i="0" u="none" strike="noStrike" dirty="0">
                          <a:solidFill>
                            <a:srgbClr val="000000"/>
                          </a:solidFill>
                          <a:latin typeface="Arial" pitchFamily="34" charset="0"/>
                          <a:cs typeface="Arial" pitchFamily="34" charset="0"/>
                        </a:rPr>
                        <a:t>Toplam</a:t>
                      </a:r>
                    </a:p>
                  </a:txBody>
                  <a:tcPr marL="10386" marR="10386" marT="77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283 (29,35%) </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82 (8,50%)</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122 (12,66%)</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422 (43,78%)</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8 (0,83%)</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47 (4,88%) </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tx1"/>
                          </a:solidFill>
                          <a:latin typeface="Times New Roman"/>
                        </a:defRPr>
                      </a:lvl1pPr>
                      <a:lvl2pPr marL="457200" algn="l" defTabSz="914400" rtl="0" eaLnBrk="1" latinLnBrk="0" hangingPunct="1">
                        <a:defRPr sz="1800" kern="1200">
                          <a:solidFill>
                            <a:schemeClr val="tx1"/>
                          </a:solidFill>
                          <a:latin typeface="Times New Roman"/>
                        </a:defRPr>
                      </a:lvl2pPr>
                      <a:lvl3pPr marL="914400" algn="l" defTabSz="914400" rtl="0" eaLnBrk="1" latinLnBrk="0" hangingPunct="1">
                        <a:defRPr sz="1800" kern="1200">
                          <a:solidFill>
                            <a:schemeClr val="tx1"/>
                          </a:solidFill>
                          <a:latin typeface="Times New Roman"/>
                        </a:defRPr>
                      </a:lvl3pPr>
                      <a:lvl4pPr marL="1371600" algn="l" defTabSz="914400" rtl="0" eaLnBrk="1" latinLnBrk="0" hangingPunct="1">
                        <a:defRPr sz="1800" kern="1200">
                          <a:solidFill>
                            <a:schemeClr val="tx1"/>
                          </a:solidFill>
                          <a:latin typeface="Times New Roman"/>
                        </a:defRPr>
                      </a:lvl4pPr>
                      <a:lvl5pPr marL="1828800" algn="l" defTabSz="914400" rtl="0" eaLnBrk="1" latinLnBrk="0" hangingPunct="1">
                        <a:defRPr sz="1800" kern="1200">
                          <a:solidFill>
                            <a:schemeClr val="tx1"/>
                          </a:solidFill>
                          <a:latin typeface="Times New Roman"/>
                        </a:defRPr>
                      </a:lvl5pPr>
                      <a:lvl6pPr marL="2286000" algn="l" defTabSz="914400" rtl="0" eaLnBrk="1" latinLnBrk="0" hangingPunct="1">
                        <a:defRPr sz="1800" kern="1200">
                          <a:solidFill>
                            <a:schemeClr val="tx1"/>
                          </a:solidFill>
                          <a:latin typeface="Times New Roman"/>
                        </a:defRPr>
                      </a:lvl6pPr>
                      <a:lvl7pPr marL="2743200" algn="l" defTabSz="914400" rtl="0" eaLnBrk="1" latinLnBrk="0" hangingPunct="1">
                        <a:defRPr sz="1800" kern="1200">
                          <a:solidFill>
                            <a:schemeClr val="tx1"/>
                          </a:solidFill>
                          <a:latin typeface="Times New Roman"/>
                        </a:defRPr>
                      </a:lvl7pPr>
                      <a:lvl8pPr marL="3200400" algn="l" defTabSz="914400" rtl="0" eaLnBrk="1" latinLnBrk="0" hangingPunct="1">
                        <a:defRPr sz="1800" kern="1200">
                          <a:solidFill>
                            <a:schemeClr val="tx1"/>
                          </a:solidFill>
                          <a:latin typeface="Times New Roman"/>
                        </a:defRPr>
                      </a:lvl8pPr>
                      <a:lvl9pPr marL="3657600" algn="l" defTabSz="914400" rtl="0" eaLnBrk="1" latinLnBrk="0" hangingPunct="1">
                        <a:defRPr sz="1800" kern="1200">
                          <a:solidFill>
                            <a:schemeClr val="tx1"/>
                          </a:solidFill>
                          <a:latin typeface="Times New Roman"/>
                        </a:defRPr>
                      </a:lvl9pPr>
                    </a:lstStyle>
                    <a:p>
                      <a:pPr algn="ctr" fontAlgn="ctr"/>
                      <a:r>
                        <a:rPr lang="tr-TR" sz="1400" b="1" i="0" u="none" strike="noStrike" dirty="0">
                          <a:solidFill>
                            <a:srgbClr val="000000"/>
                          </a:solidFill>
                          <a:effectLst/>
                          <a:latin typeface="+mj-lt"/>
                        </a:rPr>
                        <a:t>964 (100%)</a:t>
                      </a:r>
                    </a:p>
                  </a:txBody>
                  <a:tcPr marL="9526" marR="9526" marT="951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5"/>
                  </a:ext>
                </a:extLst>
              </a:tr>
            </a:tbl>
          </a:graphicData>
        </a:graphic>
      </p:graphicFrame>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8">
            <a:extLst>
              <a:ext uri="{FF2B5EF4-FFF2-40B4-BE49-F238E27FC236}">
                <a16:creationId xmlns:a16="http://schemas.microsoft.com/office/drawing/2014/main" id="{37C647F4-9251-EB95-751D-CC34A342147B}"/>
              </a:ext>
            </a:extLst>
          </p:cNvPr>
          <p:cNvSpPr txBox="1">
            <a:spLocks noChangeArrowheads="1"/>
          </p:cNvSpPr>
          <p:nvPr/>
        </p:nvSpPr>
        <p:spPr bwMode="auto">
          <a:xfrm>
            <a:off x="323850" y="66675"/>
            <a:ext cx="8424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tabLst>
                <a:tab pos="3492500" algn="l"/>
              </a:tabLst>
              <a:defRPr sz="1200">
                <a:solidFill>
                  <a:schemeClr val="bg1"/>
                </a:solidFill>
                <a:latin typeface="Arial" panose="020B0604020202020204" pitchFamily="34" charset="0"/>
                <a:cs typeface="Arial" panose="020B0604020202020204" pitchFamily="34" charset="0"/>
              </a:defRPr>
            </a:lvl1pPr>
            <a:lvl2pPr marL="742950" indent="-285750">
              <a:tabLst>
                <a:tab pos="3492500" algn="l"/>
              </a:tabLst>
              <a:defRPr sz="1200">
                <a:solidFill>
                  <a:schemeClr val="bg1"/>
                </a:solidFill>
                <a:latin typeface="Arial" panose="020B0604020202020204" pitchFamily="34" charset="0"/>
                <a:cs typeface="Arial" panose="020B0604020202020204" pitchFamily="34" charset="0"/>
              </a:defRPr>
            </a:lvl2pPr>
            <a:lvl3pPr marL="1143000" indent="-228600">
              <a:tabLst>
                <a:tab pos="3492500" algn="l"/>
              </a:tabLst>
              <a:defRPr sz="1200">
                <a:solidFill>
                  <a:schemeClr val="bg1"/>
                </a:solidFill>
                <a:latin typeface="Arial" panose="020B0604020202020204" pitchFamily="34" charset="0"/>
                <a:cs typeface="Arial" panose="020B0604020202020204" pitchFamily="34" charset="0"/>
              </a:defRPr>
            </a:lvl3pPr>
            <a:lvl4pPr marL="1600200" indent="-228600">
              <a:tabLst>
                <a:tab pos="3492500" algn="l"/>
              </a:tabLst>
              <a:defRPr sz="1200">
                <a:solidFill>
                  <a:schemeClr val="bg1"/>
                </a:solidFill>
                <a:latin typeface="Arial" panose="020B0604020202020204" pitchFamily="34" charset="0"/>
                <a:cs typeface="Arial" panose="020B0604020202020204" pitchFamily="34" charset="0"/>
              </a:defRPr>
            </a:lvl4pPr>
            <a:lvl5pPr marL="2057400" indent="-228600">
              <a:tabLst>
                <a:tab pos="3492500"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9pPr>
          </a:lstStyle>
          <a:p>
            <a:pPr algn="ctr"/>
            <a:r>
              <a:rPr lang="tr-TR" altLang="tr-TR" sz="2200" b="1">
                <a:solidFill>
                  <a:schemeClr val="tx1"/>
                </a:solidFill>
                <a:latin typeface="Times New Roman" panose="02020603050405020304" pitchFamily="18" charset="0"/>
                <a:cs typeface="Times New Roman" panose="02020603050405020304" pitchFamily="18" charset="0"/>
              </a:rPr>
              <a:t>İl Dernekler Müdürlüğüne </a:t>
            </a:r>
          </a:p>
          <a:p>
            <a:pPr algn="ctr"/>
            <a:r>
              <a:rPr lang="tr-TR" altLang="tr-TR" sz="2200" b="1">
                <a:solidFill>
                  <a:schemeClr val="tx1"/>
                </a:solidFill>
                <a:latin typeface="Times New Roman" panose="02020603050405020304" pitchFamily="18" charset="0"/>
                <a:cs typeface="Times New Roman" panose="02020603050405020304" pitchFamily="18" charset="0"/>
              </a:rPr>
              <a:t>İzin Almaksızın Yardım Toplanması ile İlgili Yapılan Müracaat</a:t>
            </a:r>
            <a:endParaRPr lang="tr-TR" altLang="tr-TR" sz="2200">
              <a:solidFill>
                <a:schemeClr val="tx1"/>
              </a:solidFill>
              <a:latin typeface="Times New Roman" panose="02020603050405020304" pitchFamily="18" charset="0"/>
              <a:cs typeface="Times New Roman" panose="02020603050405020304" pitchFamily="18" charset="0"/>
            </a:endParaRPr>
          </a:p>
        </p:txBody>
      </p:sp>
      <p:sp>
        <p:nvSpPr>
          <p:cNvPr id="60419" name="Text Box 8">
            <a:extLst>
              <a:ext uri="{FF2B5EF4-FFF2-40B4-BE49-F238E27FC236}">
                <a16:creationId xmlns:a16="http://schemas.microsoft.com/office/drawing/2014/main" id="{9F6BC3A8-27DB-6CC9-0ABE-CB59E022450A}"/>
              </a:ext>
            </a:extLst>
          </p:cNvPr>
          <p:cNvSpPr txBox="1">
            <a:spLocks noChangeArrowheads="1"/>
          </p:cNvSpPr>
          <p:nvPr/>
        </p:nvSpPr>
        <p:spPr bwMode="auto">
          <a:xfrm>
            <a:off x="179388" y="5680075"/>
            <a:ext cx="856932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55600">
              <a:tabLst>
                <a:tab pos="3492500" algn="l"/>
              </a:tabLst>
              <a:defRPr sz="1200">
                <a:solidFill>
                  <a:schemeClr val="bg1"/>
                </a:solidFill>
                <a:latin typeface="Arial" panose="020B0604020202020204" pitchFamily="34" charset="0"/>
                <a:cs typeface="Arial" panose="020B0604020202020204" pitchFamily="34" charset="0"/>
              </a:defRPr>
            </a:lvl1pPr>
            <a:lvl2pPr marL="742950" indent="-285750">
              <a:tabLst>
                <a:tab pos="3492500" algn="l"/>
              </a:tabLst>
              <a:defRPr sz="1200">
                <a:solidFill>
                  <a:schemeClr val="bg1"/>
                </a:solidFill>
                <a:latin typeface="Arial" panose="020B0604020202020204" pitchFamily="34" charset="0"/>
                <a:cs typeface="Arial" panose="020B0604020202020204" pitchFamily="34" charset="0"/>
              </a:defRPr>
            </a:lvl2pPr>
            <a:lvl3pPr marL="1143000" indent="-228600">
              <a:tabLst>
                <a:tab pos="3492500" algn="l"/>
              </a:tabLst>
              <a:defRPr sz="1200">
                <a:solidFill>
                  <a:schemeClr val="bg1"/>
                </a:solidFill>
                <a:latin typeface="Arial" panose="020B0604020202020204" pitchFamily="34" charset="0"/>
                <a:cs typeface="Arial" panose="020B0604020202020204" pitchFamily="34" charset="0"/>
              </a:defRPr>
            </a:lvl3pPr>
            <a:lvl4pPr marL="1600200" indent="-228600">
              <a:tabLst>
                <a:tab pos="3492500" algn="l"/>
              </a:tabLst>
              <a:defRPr sz="1200">
                <a:solidFill>
                  <a:schemeClr val="bg1"/>
                </a:solidFill>
                <a:latin typeface="Arial" panose="020B0604020202020204" pitchFamily="34" charset="0"/>
                <a:cs typeface="Arial" panose="020B0604020202020204" pitchFamily="34" charset="0"/>
              </a:defRPr>
            </a:lvl4pPr>
            <a:lvl5pPr marL="2057400" indent="-228600">
              <a:tabLst>
                <a:tab pos="3492500"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3492500" algn="l"/>
              </a:tabLst>
              <a:defRPr sz="1200">
                <a:solidFill>
                  <a:schemeClr val="bg1"/>
                </a:solidFill>
                <a:latin typeface="Arial" panose="020B0604020202020204" pitchFamily="34" charset="0"/>
                <a:cs typeface="Arial" panose="020B0604020202020204" pitchFamily="34" charset="0"/>
              </a:defRPr>
            </a:lvl9pPr>
          </a:lstStyle>
          <a:p>
            <a:pPr algn="just"/>
            <a:r>
              <a:rPr lang="tr-TR" altLang="tr-TR" sz="2100" b="1">
                <a:solidFill>
                  <a:schemeClr val="tx1"/>
                </a:solidFill>
                <a:latin typeface="Times New Roman" panose="02020603050405020304" pitchFamily="18" charset="0"/>
                <a:cs typeface="Times New Roman" panose="02020603050405020304" pitchFamily="18" charset="0"/>
              </a:rPr>
              <a:t>İzinsiz Yardım Toplama başvurumuz Sayın Cumhurbaşkanımız tarafından 17 Ekim 2022 tarihinde onaylanarak, Ankara İl Dernekler Müdürlüğüne gönderilmiştir.</a:t>
            </a:r>
          </a:p>
        </p:txBody>
      </p:sp>
      <p:pic>
        <p:nvPicPr>
          <p:cNvPr id="60420" name="Picture 5">
            <a:extLst>
              <a:ext uri="{FF2B5EF4-FFF2-40B4-BE49-F238E27FC236}">
                <a16:creationId xmlns:a16="http://schemas.microsoft.com/office/drawing/2014/main" id="{82C05DF5-559A-10FE-3E29-96A6577E24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0209" t="10075" r="30315" b="16371"/>
          <a:stretch>
            <a:fillRect/>
          </a:stretch>
        </p:blipFill>
        <p:spPr bwMode="auto">
          <a:xfrm>
            <a:off x="1403350" y="835025"/>
            <a:ext cx="6264275"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15D7F6F6-B7C5-5BFA-8974-E85A27CB5BF0}"/>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p:txBody>
      </p:sp>
      <p:sp>
        <p:nvSpPr>
          <p:cNvPr id="45059" name="Text Box 78">
            <a:extLst>
              <a:ext uri="{FF2B5EF4-FFF2-40B4-BE49-F238E27FC236}">
                <a16:creationId xmlns:a16="http://schemas.microsoft.com/office/drawing/2014/main" id="{B0FDA019-4049-0951-DFB5-DA88A8A9C9EC}"/>
              </a:ext>
            </a:extLst>
          </p:cNvPr>
          <p:cNvSpPr txBox="1">
            <a:spLocks noChangeArrowheads="1"/>
          </p:cNvSpPr>
          <p:nvPr/>
        </p:nvSpPr>
        <p:spPr bwMode="auto">
          <a:xfrm>
            <a:off x="214313" y="1333500"/>
            <a:ext cx="8715375" cy="374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itchFamily="34" charset="0"/>
                <a:cs typeface="Arial" pitchFamily="34" charset="0"/>
              </a:defRPr>
            </a:lvl1pPr>
            <a:lvl2pPr marL="742950" indent="-285750">
              <a:defRPr sz="1200">
                <a:solidFill>
                  <a:schemeClr val="bg1"/>
                </a:solidFill>
                <a:latin typeface="Arial" pitchFamily="34" charset="0"/>
                <a:cs typeface="Arial" pitchFamily="34" charset="0"/>
              </a:defRPr>
            </a:lvl2pPr>
            <a:lvl3pPr marL="1143000" indent="-228600">
              <a:defRPr sz="1200">
                <a:solidFill>
                  <a:schemeClr val="bg1"/>
                </a:solidFill>
                <a:latin typeface="Arial" pitchFamily="34" charset="0"/>
                <a:cs typeface="Arial" pitchFamily="34" charset="0"/>
              </a:defRPr>
            </a:lvl3pPr>
            <a:lvl4pPr marL="1600200" indent="-228600">
              <a:defRPr sz="1200">
                <a:solidFill>
                  <a:schemeClr val="bg1"/>
                </a:solidFill>
                <a:latin typeface="Arial" pitchFamily="34" charset="0"/>
                <a:cs typeface="Arial" pitchFamily="34" charset="0"/>
              </a:defRPr>
            </a:lvl4pPr>
            <a:lvl5pPr marL="2057400" indent="-228600">
              <a:defRPr sz="1200">
                <a:solidFill>
                  <a:schemeClr val="bg1"/>
                </a:solidFill>
                <a:latin typeface="Arial" pitchFamily="34" charset="0"/>
                <a:cs typeface="Arial" pitchFamily="34" charset="0"/>
              </a:defRPr>
            </a:lvl5pPr>
            <a:lvl6pPr marL="2514600" indent="-228600" eaLnBrk="0" fontAlgn="base" hangingPunct="0">
              <a:spcBef>
                <a:spcPct val="0"/>
              </a:spcBef>
              <a:spcAft>
                <a:spcPct val="0"/>
              </a:spcAft>
              <a:defRPr sz="1200">
                <a:solidFill>
                  <a:schemeClr val="bg1"/>
                </a:solidFill>
                <a:latin typeface="Arial" pitchFamily="34" charset="0"/>
                <a:cs typeface="Arial" pitchFamily="34" charset="0"/>
              </a:defRPr>
            </a:lvl6pPr>
            <a:lvl7pPr marL="2971800" indent="-228600" eaLnBrk="0" fontAlgn="base" hangingPunct="0">
              <a:spcBef>
                <a:spcPct val="0"/>
              </a:spcBef>
              <a:spcAft>
                <a:spcPct val="0"/>
              </a:spcAft>
              <a:defRPr sz="1200">
                <a:solidFill>
                  <a:schemeClr val="bg1"/>
                </a:solidFill>
                <a:latin typeface="Arial" pitchFamily="34" charset="0"/>
                <a:cs typeface="Arial" pitchFamily="34" charset="0"/>
              </a:defRPr>
            </a:lvl7pPr>
            <a:lvl8pPr marL="3429000" indent="-228600" eaLnBrk="0" fontAlgn="base" hangingPunct="0">
              <a:spcBef>
                <a:spcPct val="0"/>
              </a:spcBef>
              <a:spcAft>
                <a:spcPct val="0"/>
              </a:spcAft>
              <a:defRPr sz="1200">
                <a:solidFill>
                  <a:schemeClr val="bg1"/>
                </a:solidFill>
                <a:latin typeface="Arial" pitchFamily="34" charset="0"/>
                <a:cs typeface="Arial" pitchFamily="34" charset="0"/>
              </a:defRPr>
            </a:lvl8pPr>
            <a:lvl9pPr marL="3886200" indent="-228600" eaLnBrk="0" fontAlgn="base" hangingPunct="0">
              <a:spcBef>
                <a:spcPct val="0"/>
              </a:spcBef>
              <a:spcAft>
                <a:spcPct val="0"/>
              </a:spcAft>
              <a:defRPr sz="1200">
                <a:solidFill>
                  <a:schemeClr val="bg1"/>
                </a:solidFill>
                <a:latin typeface="Arial" pitchFamily="34" charset="0"/>
                <a:cs typeface="Arial" pitchFamily="34" charset="0"/>
              </a:defRPr>
            </a:lvl9pPr>
          </a:lstStyle>
          <a:p>
            <a:pPr marL="457200" indent="-457200" algn="just">
              <a:lnSpc>
                <a:spcPct val="150000"/>
              </a:lnSpc>
              <a:buClr>
                <a:srgbClr val="00B050"/>
              </a:buClr>
              <a:buFont typeface="Wingdings" pitchFamily="2" charset="2"/>
              <a:buChar char="ü"/>
              <a:defRPr/>
            </a:pPr>
            <a:endParaRPr lang="tr-TR" sz="2800" b="1" dirty="0">
              <a:solidFill>
                <a:schemeClr val="tx1"/>
              </a:solidFill>
              <a:latin typeface="Times New Roman" pitchFamily="18" charset="0"/>
              <a:cs typeface="Times New Roman" pitchFamily="18" charset="0"/>
            </a:endParaRPr>
          </a:p>
          <a:p>
            <a:pPr marL="457200" indent="-457200" algn="just">
              <a:lnSpc>
                <a:spcPct val="150000"/>
              </a:lnSpc>
              <a:buClr>
                <a:srgbClr val="00B050"/>
              </a:buClr>
              <a:buFont typeface="Wingdings" pitchFamily="2" charset="2"/>
              <a:buChar char="ü"/>
              <a:defRPr/>
            </a:pPr>
            <a:r>
              <a:rPr lang="tr-TR" sz="2800" b="1" dirty="0">
                <a:solidFill>
                  <a:schemeClr val="tx1"/>
                </a:solidFill>
                <a:latin typeface="Times New Roman" pitchFamily="18" charset="0"/>
                <a:cs typeface="Times New Roman" pitchFamily="18" charset="0"/>
              </a:rPr>
              <a:t> Personel tamamen gönüllülük esasına göre yılda bir defaya mahsus 400 TL. bağış yapmaktadır.</a:t>
            </a:r>
          </a:p>
          <a:p>
            <a:pPr marL="285750" indent="-285750" algn="just">
              <a:lnSpc>
                <a:spcPct val="150000"/>
              </a:lnSpc>
              <a:buClr>
                <a:srgbClr val="00B050"/>
              </a:buClr>
              <a:buFont typeface="Wingdings" pitchFamily="2" charset="2"/>
              <a:buChar char="ü"/>
              <a:defRPr/>
            </a:pPr>
            <a:endParaRPr lang="tr-TR" sz="1800" b="1" dirty="0">
              <a:solidFill>
                <a:schemeClr val="tx1"/>
              </a:solidFill>
              <a:latin typeface="Times New Roman" pitchFamily="18" charset="0"/>
              <a:cs typeface="Times New Roman" pitchFamily="18" charset="0"/>
            </a:endParaRPr>
          </a:p>
          <a:p>
            <a:pPr marL="457200" indent="-457200" algn="just">
              <a:lnSpc>
                <a:spcPct val="150000"/>
              </a:lnSpc>
              <a:buClr>
                <a:srgbClr val="00B050"/>
              </a:buClr>
              <a:buFont typeface="Wingdings" pitchFamily="2" charset="2"/>
              <a:buChar char="ü"/>
              <a:defRPr/>
            </a:pPr>
            <a:r>
              <a:rPr lang="tr-TR" sz="2800" b="1" dirty="0">
                <a:solidFill>
                  <a:schemeClr val="tx1"/>
                </a:solidFill>
                <a:latin typeface="Times New Roman" pitchFamily="18" charset="0"/>
                <a:cs typeface="Times New Roman" pitchFamily="18" charset="0"/>
              </a:rPr>
              <a:t> İsteyen personel bu miktardan daha fazla bağış yapabilmektedir.</a:t>
            </a:r>
          </a:p>
        </p:txBody>
      </p:sp>
      <p:grpSp>
        <p:nvGrpSpPr>
          <p:cNvPr id="61444" name="Group 24">
            <a:extLst>
              <a:ext uri="{FF2B5EF4-FFF2-40B4-BE49-F238E27FC236}">
                <a16:creationId xmlns:a16="http://schemas.microsoft.com/office/drawing/2014/main" id="{D4EB0650-047A-7AE3-5073-62F596D8B99C}"/>
              </a:ext>
            </a:extLst>
          </p:cNvPr>
          <p:cNvGrpSpPr>
            <a:grpSpLocks/>
          </p:cNvGrpSpPr>
          <p:nvPr/>
        </p:nvGrpSpPr>
        <p:grpSpPr bwMode="auto">
          <a:xfrm>
            <a:off x="1187450" y="233363"/>
            <a:ext cx="7777163" cy="1212850"/>
            <a:chOff x="748" y="56"/>
            <a:chExt cx="4899" cy="764"/>
          </a:xfrm>
        </p:grpSpPr>
        <p:sp>
          <p:nvSpPr>
            <p:cNvPr id="61446" name="Rectangle 25">
              <a:extLst>
                <a:ext uri="{FF2B5EF4-FFF2-40B4-BE49-F238E27FC236}">
                  <a16:creationId xmlns:a16="http://schemas.microsoft.com/office/drawing/2014/main" id="{1D401328-DB4E-40DE-11CC-700CB8748DFF}"/>
                </a:ext>
              </a:extLst>
            </p:cNvPr>
            <p:cNvSpPr>
              <a:spLocks noChangeArrowheads="1"/>
            </p:cNvSpPr>
            <p:nvPr/>
          </p:nvSpPr>
          <p:spPr bwMode="auto">
            <a:xfrm>
              <a:off x="748" y="56"/>
              <a:ext cx="4218" cy="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r>
                <a:rPr lang="tr-TR" altLang="tr-TR" sz="2800" b="1">
                  <a:solidFill>
                    <a:schemeClr val="tx1"/>
                  </a:solidFill>
                  <a:latin typeface="Times New Roman" panose="02020603050405020304" pitchFamily="18" charset="0"/>
                  <a:cs typeface="Times New Roman" panose="02020603050405020304" pitchFamily="18" charset="0"/>
                </a:rPr>
                <a:t>Türk Silahlı Kuvvetleri </a:t>
              </a:r>
            </a:p>
            <a:p>
              <a:pPr algn="ctr">
                <a:lnSpc>
                  <a:spcPct val="130000"/>
                </a:lnSpc>
              </a:pPr>
              <a:r>
                <a:rPr lang="tr-TR" altLang="tr-TR" sz="2800" b="1">
                  <a:solidFill>
                    <a:schemeClr val="tx1"/>
                  </a:solidFill>
                  <a:latin typeface="Times New Roman" panose="02020603050405020304" pitchFamily="18" charset="0"/>
                  <a:cs typeface="Times New Roman" panose="02020603050405020304" pitchFamily="18" charset="0"/>
                </a:rPr>
                <a:t>Eğitim Vakfına Yapılan Bağışlar</a:t>
              </a:r>
            </a:p>
          </p:txBody>
        </p:sp>
        <p:pic>
          <p:nvPicPr>
            <p:cNvPr id="61447" name="Picture 27" descr="TURK BAYRAĞI">
              <a:extLst>
                <a:ext uri="{FF2B5EF4-FFF2-40B4-BE49-F238E27FC236}">
                  <a16:creationId xmlns:a16="http://schemas.microsoft.com/office/drawing/2014/main" id="{8E6F860C-D5AC-D9A5-2815-16CF80004AA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1445" name="Picture 7" descr="C:\Users\hp\Desktop\TSKEV logo.png">
            <a:extLst>
              <a:ext uri="{FF2B5EF4-FFF2-40B4-BE49-F238E27FC236}">
                <a16:creationId xmlns:a16="http://schemas.microsoft.com/office/drawing/2014/main" id="{17946A5A-43F2-CDEA-8E81-1F8578F300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10">
            <a:extLst>
              <a:ext uri="{FF2B5EF4-FFF2-40B4-BE49-F238E27FC236}">
                <a16:creationId xmlns:a16="http://schemas.microsoft.com/office/drawing/2014/main" id="{56639C7A-7C9C-835D-35B9-FF5FE5518418}"/>
              </a:ext>
            </a:extLst>
          </p:cNvPr>
          <p:cNvSpPr txBox="1">
            <a:spLocks noChangeArrowheads="1"/>
          </p:cNvSpPr>
          <p:nvPr/>
        </p:nvSpPr>
        <p:spPr bwMode="auto">
          <a:xfrm>
            <a:off x="590550" y="627063"/>
            <a:ext cx="78136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buClr>
                <a:schemeClr val="tx1"/>
              </a:buClr>
            </a:pPr>
            <a:r>
              <a:rPr lang="tr-TR" altLang="tr-TR" sz="2800" b="1">
                <a:solidFill>
                  <a:schemeClr val="tx1"/>
                </a:solidFill>
                <a:latin typeface="Times New Roman" panose="02020603050405020304" pitchFamily="18" charset="0"/>
                <a:cs typeface="Times New Roman" panose="02020603050405020304" pitchFamily="18" charset="0"/>
              </a:rPr>
              <a:t>Bağış Yöntemleri</a:t>
            </a:r>
          </a:p>
        </p:txBody>
      </p:sp>
      <p:pic>
        <p:nvPicPr>
          <p:cNvPr id="62467" name="Picture 12" descr="TURK BAYRAĞI">
            <a:extLst>
              <a:ext uri="{FF2B5EF4-FFF2-40B4-BE49-F238E27FC236}">
                <a16:creationId xmlns:a16="http://schemas.microsoft.com/office/drawing/2014/main" id="{15B213A4-A47F-4E71-23E9-ABF5270D2FD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177213" y="117475"/>
            <a:ext cx="75088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8" name="Picture 9">
            <a:extLst>
              <a:ext uri="{FF2B5EF4-FFF2-40B4-BE49-F238E27FC236}">
                <a16:creationId xmlns:a16="http://schemas.microsoft.com/office/drawing/2014/main" id="{4029FBBA-13A8-261D-B2B7-9C3FAA51B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588"/>
            <a:ext cx="5397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62469" name="Rectangle 11">
            <a:extLst>
              <a:ext uri="{FF2B5EF4-FFF2-40B4-BE49-F238E27FC236}">
                <a16:creationId xmlns:a16="http://schemas.microsoft.com/office/drawing/2014/main" id="{DE71A6C3-FD3C-9206-EA21-07B3010819A6}"/>
              </a:ext>
            </a:extLst>
          </p:cNvPr>
          <p:cNvSpPr>
            <a:spLocks noChangeArrowheads="1"/>
          </p:cNvSpPr>
          <p:nvPr/>
        </p:nvSpPr>
        <p:spPr bwMode="auto">
          <a:xfrm>
            <a:off x="1050925" y="15875"/>
            <a:ext cx="6985000" cy="731838"/>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buClr>
                <a:schemeClr val="tx1"/>
              </a:buClr>
            </a:pPr>
            <a:r>
              <a:rPr lang="tr-TR" altLang="tr-TR" sz="3200" b="1">
                <a:solidFill>
                  <a:schemeClr val="tx1"/>
                </a:solidFill>
                <a:latin typeface="Times New Roman" panose="02020603050405020304" pitchFamily="18" charset="0"/>
                <a:cs typeface="Times New Roman" panose="02020603050405020304" pitchFamily="18" charset="0"/>
              </a:rPr>
              <a:t>Türk Silahlı Kuvvetleri Eğitim Vakfı</a:t>
            </a:r>
          </a:p>
        </p:txBody>
      </p:sp>
      <p:sp>
        <p:nvSpPr>
          <p:cNvPr id="46086" name="Text Box 37">
            <a:extLst>
              <a:ext uri="{FF2B5EF4-FFF2-40B4-BE49-F238E27FC236}">
                <a16:creationId xmlns:a16="http://schemas.microsoft.com/office/drawing/2014/main" id="{449E21FF-2AE7-8F9B-03F7-61BC405E0E6A}"/>
              </a:ext>
            </a:extLst>
          </p:cNvPr>
          <p:cNvSpPr txBox="1">
            <a:spLocks noChangeArrowheads="1"/>
          </p:cNvSpPr>
          <p:nvPr/>
        </p:nvSpPr>
        <p:spPr bwMode="auto">
          <a:xfrm>
            <a:off x="107950" y="1150938"/>
            <a:ext cx="8928100" cy="519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itchFamily="34" charset="0"/>
                <a:cs typeface="Arial" pitchFamily="34" charset="0"/>
              </a:defRPr>
            </a:lvl1pPr>
            <a:lvl2pPr marL="742950" indent="-285750">
              <a:tabLst>
                <a:tab pos="623888" algn="l"/>
              </a:tabLst>
              <a:defRPr sz="1200">
                <a:solidFill>
                  <a:schemeClr val="bg1"/>
                </a:solidFill>
                <a:latin typeface="Arial" pitchFamily="34" charset="0"/>
                <a:cs typeface="Arial" pitchFamily="34" charset="0"/>
              </a:defRPr>
            </a:lvl2pPr>
            <a:lvl3pPr marL="1143000" indent="-228600">
              <a:tabLst>
                <a:tab pos="623888" algn="l"/>
              </a:tabLst>
              <a:defRPr sz="1200">
                <a:solidFill>
                  <a:schemeClr val="bg1"/>
                </a:solidFill>
                <a:latin typeface="Arial" pitchFamily="34" charset="0"/>
                <a:cs typeface="Arial" pitchFamily="34" charset="0"/>
              </a:defRPr>
            </a:lvl3pPr>
            <a:lvl4pPr marL="1600200" indent="-228600">
              <a:tabLst>
                <a:tab pos="623888" algn="l"/>
              </a:tabLst>
              <a:defRPr sz="1200">
                <a:solidFill>
                  <a:schemeClr val="bg1"/>
                </a:solidFill>
                <a:latin typeface="Arial" pitchFamily="34" charset="0"/>
                <a:cs typeface="Arial" pitchFamily="34" charset="0"/>
              </a:defRPr>
            </a:lvl4pPr>
            <a:lvl5pPr marL="2057400" indent="-228600">
              <a:tabLst>
                <a:tab pos="623888" algn="l"/>
              </a:tabLst>
              <a:defRPr sz="1200">
                <a:solidFill>
                  <a:schemeClr val="bg1"/>
                </a:solidFill>
                <a:latin typeface="Arial" pitchFamily="34" charset="0"/>
                <a:cs typeface="Arial"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9pPr>
          </a:lstStyle>
          <a:p>
            <a:pPr marL="457200" indent="-457200" algn="just" eaLnBrk="1" hangingPunct="1">
              <a:lnSpc>
                <a:spcPct val="150000"/>
              </a:lnSpc>
              <a:buClr>
                <a:srgbClr val="0070C0"/>
              </a:buClr>
              <a:buFont typeface="Wingdings" pitchFamily="2" charset="2"/>
              <a:buChar char="v"/>
              <a:defRPr/>
            </a:pPr>
            <a:r>
              <a:rPr lang="tr-TR" sz="2700" b="1" dirty="0">
                <a:solidFill>
                  <a:schemeClr val="tx1"/>
                </a:solidFill>
                <a:latin typeface="Times New Roman" pitchFamily="18" charset="0"/>
                <a:cs typeface="Times New Roman" pitchFamily="18" charset="0"/>
              </a:rPr>
              <a:t> </a:t>
            </a:r>
            <a:r>
              <a:rPr lang="tr-TR" sz="2600" b="1" dirty="0">
                <a:solidFill>
                  <a:schemeClr val="tx1"/>
                </a:solidFill>
                <a:latin typeface="Times New Roman" pitchFamily="18" charset="0"/>
                <a:cs typeface="Times New Roman" pitchFamily="18" charset="0"/>
              </a:rPr>
              <a:t>Banka Hesap Numaralarımıza Havale/EFT,</a:t>
            </a:r>
          </a:p>
          <a:p>
            <a:pPr marL="457200" indent="-457200" algn="just" eaLnBrk="1" hangingPunct="1">
              <a:lnSpc>
                <a:spcPct val="150000"/>
              </a:lnSpc>
              <a:buClr>
                <a:srgbClr val="0070C0"/>
              </a:buClr>
              <a:buFont typeface="Wingdings" pitchFamily="2" charset="2"/>
              <a:buChar char="v"/>
              <a:defRPr/>
            </a:pPr>
            <a:r>
              <a:rPr lang="tr-TR" sz="2600" b="1" dirty="0">
                <a:solidFill>
                  <a:schemeClr val="tx1"/>
                </a:solidFill>
                <a:latin typeface="Times New Roman" pitchFamily="18" charset="0"/>
                <a:cs typeface="Times New Roman" pitchFamily="18" charset="0"/>
              </a:rPr>
              <a:t> İnternet Bankacılığı Bağış Ekranlarından,</a:t>
            </a:r>
          </a:p>
          <a:p>
            <a:pPr marL="457200" indent="-457200" algn="just" eaLnBrk="1" hangingPunct="1">
              <a:lnSpc>
                <a:spcPct val="150000"/>
              </a:lnSpc>
              <a:buClr>
                <a:srgbClr val="0070C0"/>
              </a:buClr>
              <a:buFont typeface="Wingdings" pitchFamily="2" charset="2"/>
              <a:buChar char="v"/>
              <a:defRPr/>
            </a:pPr>
            <a:r>
              <a:rPr lang="tr-TR" sz="2600" b="1" dirty="0">
                <a:solidFill>
                  <a:schemeClr val="tx1"/>
                </a:solidFill>
                <a:latin typeface="Times New Roman" pitchFamily="18" charset="0"/>
                <a:cs typeface="Times New Roman" pitchFamily="18" charset="0"/>
              </a:rPr>
              <a:t> www.tskev.org.tr adresinden on-</a:t>
            </a:r>
            <a:r>
              <a:rPr lang="tr-TR" sz="2600" b="1" dirty="0" err="1">
                <a:solidFill>
                  <a:schemeClr val="tx1"/>
                </a:solidFill>
                <a:latin typeface="Times New Roman" pitchFamily="18" charset="0"/>
                <a:cs typeface="Times New Roman" pitchFamily="18" charset="0"/>
              </a:rPr>
              <a:t>line</a:t>
            </a:r>
            <a:r>
              <a:rPr lang="tr-TR" sz="2600" b="1" dirty="0">
                <a:solidFill>
                  <a:schemeClr val="tx1"/>
                </a:solidFill>
                <a:latin typeface="Times New Roman" pitchFamily="18" charset="0"/>
                <a:cs typeface="Times New Roman" pitchFamily="18" charset="0"/>
              </a:rPr>
              <a:t> kredi kartı ile,</a:t>
            </a:r>
          </a:p>
          <a:p>
            <a:pPr marL="457200" indent="-457200" algn="just" eaLnBrk="1" hangingPunct="1">
              <a:lnSpc>
                <a:spcPct val="150000"/>
              </a:lnSpc>
              <a:buClr>
                <a:srgbClr val="0070C0"/>
              </a:buClr>
              <a:buFont typeface="Wingdings" pitchFamily="2" charset="2"/>
              <a:buChar char="v"/>
              <a:defRPr/>
            </a:pPr>
            <a:r>
              <a:rPr lang="tr-TR" sz="2600" b="1" dirty="0">
                <a:solidFill>
                  <a:schemeClr val="tx1"/>
                </a:solidFill>
                <a:latin typeface="Times New Roman" pitchFamily="18" charset="0"/>
                <a:cs typeface="Times New Roman" pitchFamily="18" charset="0"/>
              </a:rPr>
              <a:t> 7979’a SMS göndererek,</a:t>
            </a:r>
          </a:p>
          <a:p>
            <a:pPr algn="just" eaLnBrk="1" hangingPunct="1">
              <a:lnSpc>
                <a:spcPct val="150000"/>
              </a:lnSpc>
              <a:buClr>
                <a:srgbClr val="0070C0"/>
              </a:buClr>
              <a:defRPr/>
            </a:pPr>
            <a:r>
              <a:rPr lang="tr-TR" sz="2600" b="1" dirty="0">
                <a:solidFill>
                  <a:schemeClr val="tx1"/>
                </a:solidFill>
                <a:latin typeface="Times New Roman" pitchFamily="18" charset="0"/>
                <a:cs typeface="Times New Roman" pitchFamily="18" charset="0"/>
              </a:rPr>
              <a:t>Vakfımıza bağışta bulunabilirisiniz…</a:t>
            </a:r>
          </a:p>
          <a:p>
            <a:pPr algn="just" eaLnBrk="1" hangingPunct="1">
              <a:lnSpc>
                <a:spcPct val="150000"/>
              </a:lnSpc>
              <a:buClr>
                <a:srgbClr val="0070C0"/>
              </a:buClr>
              <a:defRPr/>
            </a:pPr>
            <a:endParaRPr lang="tr-TR" sz="1000" b="1" dirty="0">
              <a:solidFill>
                <a:schemeClr val="tx1"/>
              </a:solidFill>
              <a:latin typeface="Times New Roman" pitchFamily="18" charset="0"/>
              <a:cs typeface="Times New Roman" pitchFamily="18" charset="0"/>
            </a:endParaRPr>
          </a:p>
          <a:p>
            <a:pPr algn="just" eaLnBrk="1" hangingPunct="1">
              <a:buClr>
                <a:srgbClr val="0070C0"/>
              </a:buClr>
              <a:defRPr/>
            </a:pPr>
            <a:r>
              <a:rPr lang="tr-TR" sz="2400" b="1" i="1" dirty="0">
                <a:solidFill>
                  <a:srgbClr val="FF0000"/>
                </a:solidFill>
                <a:latin typeface="Times New Roman" pitchFamily="18" charset="0"/>
                <a:cs typeface="Times New Roman" pitchFamily="18" charset="0"/>
              </a:rPr>
              <a:t>ÖNEMLİ NOT: </a:t>
            </a:r>
            <a:r>
              <a:rPr lang="tr-TR" sz="2400" b="1" i="1" dirty="0">
                <a:solidFill>
                  <a:schemeClr val="tx1"/>
                </a:solidFill>
                <a:latin typeface="Times New Roman" pitchFamily="18" charset="0"/>
                <a:cs typeface="Times New Roman" pitchFamily="18" charset="0"/>
              </a:rPr>
              <a:t>Banka ile yapılan bağışlarda T.C. numaranızın olmaması durumunda puan verilemeyeceğinden öncelikle  ‘</a:t>
            </a:r>
            <a:r>
              <a:rPr lang="tr-TR" sz="2400" b="1" i="1" dirty="0">
                <a:solidFill>
                  <a:srgbClr val="0070C0"/>
                </a:solidFill>
                <a:latin typeface="Times New Roman" pitchFamily="18" charset="0"/>
                <a:cs typeface="Times New Roman" pitchFamily="18" charset="0"/>
              </a:rPr>
              <a:t>Kredi kartı</a:t>
            </a:r>
            <a:r>
              <a:rPr lang="tr-TR" sz="2400" b="1" i="1" dirty="0">
                <a:solidFill>
                  <a:schemeClr val="tx1"/>
                </a:solidFill>
                <a:latin typeface="Times New Roman" pitchFamily="18" charset="0"/>
                <a:cs typeface="Times New Roman" pitchFamily="18" charset="0"/>
              </a:rPr>
              <a:t>’  ile bağış yapmanız önerilmektedir. Bu şekilde bağışınız sisteme anında girildiği için puanınız doğrudan T.C. numaranıza işlenmiş olacaktır.</a:t>
            </a:r>
          </a:p>
        </p:txBody>
      </p:sp>
      <p:cxnSp>
        <p:nvCxnSpPr>
          <p:cNvPr id="6" name="Düz Bağlayıcı 5">
            <a:extLst>
              <a:ext uri="{FF2B5EF4-FFF2-40B4-BE49-F238E27FC236}">
                <a16:creationId xmlns:a16="http://schemas.microsoft.com/office/drawing/2014/main" id="{0DE376B7-4FB9-3BA3-BB98-DBDBE68DAA7F}"/>
              </a:ext>
            </a:extLst>
          </p:cNvPr>
          <p:cNvCxnSpPr/>
          <p:nvPr/>
        </p:nvCxnSpPr>
        <p:spPr>
          <a:xfrm>
            <a:off x="107950" y="4292600"/>
            <a:ext cx="0" cy="2052638"/>
          </a:xfrm>
          <a:prstGeom prst="line">
            <a:avLst/>
          </a:prstGeom>
          <a:ln w="41275" cmpd="dbl">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9" name="Düz Bağlayıcı 8">
            <a:extLst>
              <a:ext uri="{FF2B5EF4-FFF2-40B4-BE49-F238E27FC236}">
                <a16:creationId xmlns:a16="http://schemas.microsoft.com/office/drawing/2014/main" id="{510A9B0C-0EC9-F38C-9277-CF1FB9D895AD}"/>
              </a:ext>
            </a:extLst>
          </p:cNvPr>
          <p:cNvCxnSpPr/>
          <p:nvPr/>
        </p:nvCxnSpPr>
        <p:spPr>
          <a:xfrm>
            <a:off x="107950" y="4292600"/>
            <a:ext cx="8928100" cy="0"/>
          </a:xfrm>
          <a:prstGeom prst="line">
            <a:avLst/>
          </a:prstGeom>
          <a:ln w="41275" cmpd="dbl">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 name="Düz Bağlayıcı 10">
            <a:extLst>
              <a:ext uri="{FF2B5EF4-FFF2-40B4-BE49-F238E27FC236}">
                <a16:creationId xmlns:a16="http://schemas.microsoft.com/office/drawing/2014/main" id="{BD4D71BD-09B1-6778-1FBD-9A9D4DEE2541}"/>
              </a:ext>
            </a:extLst>
          </p:cNvPr>
          <p:cNvCxnSpPr/>
          <p:nvPr/>
        </p:nvCxnSpPr>
        <p:spPr>
          <a:xfrm>
            <a:off x="107950" y="6345238"/>
            <a:ext cx="8928100" cy="0"/>
          </a:xfrm>
          <a:prstGeom prst="line">
            <a:avLst/>
          </a:prstGeom>
          <a:ln w="41275" cmpd="dbl">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 name="Düz Bağlayıcı 12">
            <a:extLst>
              <a:ext uri="{FF2B5EF4-FFF2-40B4-BE49-F238E27FC236}">
                <a16:creationId xmlns:a16="http://schemas.microsoft.com/office/drawing/2014/main" id="{C6091327-AB8E-B5E6-627D-6127D84E4B15}"/>
              </a:ext>
            </a:extLst>
          </p:cNvPr>
          <p:cNvCxnSpPr/>
          <p:nvPr/>
        </p:nvCxnSpPr>
        <p:spPr>
          <a:xfrm>
            <a:off x="9036050" y="4292600"/>
            <a:ext cx="0" cy="2052638"/>
          </a:xfrm>
          <a:prstGeom prst="line">
            <a:avLst/>
          </a:prstGeom>
          <a:ln w="41275" cmpd="dbl">
            <a:solidFill>
              <a:schemeClr val="tx1"/>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37">
            <a:extLst>
              <a:ext uri="{FF2B5EF4-FFF2-40B4-BE49-F238E27FC236}">
                <a16:creationId xmlns:a16="http://schemas.microsoft.com/office/drawing/2014/main" id="{EA31D8C9-EA5C-B4D3-5D6D-ADD3598D28A9}"/>
              </a:ext>
            </a:extLst>
          </p:cNvPr>
          <p:cNvSpPr txBox="1">
            <a:spLocks noChangeArrowheads="1"/>
          </p:cNvSpPr>
          <p:nvPr/>
        </p:nvSpPr>
        <p:spPr bwMode="auto">
          <a:xfrm>
            <a:off x="252413" y="1196975"/>
            <a:ext cx="86772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anose="020B0604020202020204" pitchFamily="34" charset="0"/>
                <a:cs typeface="Arial" panose="020B0604020202020204" pitchFamily="34" charset="0"/>
              </a:defRPr>
            </a:lvl1pPr>
            <a:lvl2pPr marL="742950" indent="-285750">
              <a:tabLst>
                <a:tab pos="623888" algn="l"/>
              </a:tabLst>
              <a:defRPr sz="1200">
                <a:solidFill>
                  <a:schemeClr val="bg1"/>
                </a:solidFill>
                <a:latin typeface="Arial" panose="020B0604020202020204" pitchFamily="34" charset="0"/>
                <a:cs typeface="Arial" panose="020B0604020202020204" pitchFamily="34" charset="0"/>
              </a:defRPr>
            </a:lvl2pPr>
            <a:lvl3pPr marL="1143000" indent="-228600">
              <a:tabLst>
                <a:tab pos="623888" algn="l"/>
              </a:tabLst>
              <a:defRPr sz="1200">
                <a:solidFill>
                  <a:schemeClr val="bg1"/>
                </a:solidFill>
                <a:latin typeface="Arial" panose="020B0604020202020204" pitchFamily="34" charset="0"/>
                <a:cs typeface="Arial" panose="020B0604020202020204" pitchFamily="34" charset="0"/>
              </a:defRPr>
            </a:lvl3pPr>
            <a:lvl4pPr marL="1600200" indent="-228600">
              <a:tabLst>
                <a:tab pos="623888" algn="l"/>
              </a:tabLst>
              <a:defRPr sz="1200">
                <a:solidFill>
                  <a:schemeClr val="bg1"/>
                </a:solidFill>
                <a:latin typeface="Arial" panose="020B0604020202020204" pitchFamily="34" charset="0"/>
                <a:cs typeface="Arial" panose="020B0604020202020204" pitchFamily="34" charset="0"/>
              </a:defRPr>
            </a:lvl4pPr>
            <a:lvl5pPr marL="2057400" indent="-228600">
              <a:tabLst>
                <a:tab pos="623888"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150000"/>
              </a:lnSpc>
              <a:buClr>
                <a:srgbClr val="FF3300"/>
              </a:buClr>
              <a:buFont typeface="Wingdings" panose="05000000000000000000" pitchFamily="2" charset="2"/>
              <a:buChar char="Ø"/>
            </a:pPr>
            <a:r>
              <a:rPr lang="tr-TR" altLang="tr-TR" sz="2800" b="1">
                <a:solidFill>
                  <a:schemeClr val="tx1"/>
                </a:solidFill>
                <a:latin typeface="Times New Roman" panose="02020603050405020304" pitchFamily="18" charset="0"/>
                <a:cs typeface="Times New Roman" panose="02020603050405020304" pitchFamily="18" charset="0"/>
              </a:rPr>
              <a:t>	Cep telefonlarınız aracılığı ile 7979’a SMS göndermek suretiyle;</a:t>
            </a:r>
          </a:p>
        </p:txBody>
      </p:sp>
      <p:sp>
        <p:nvSpPr>
          <p:cNvPr id="63491" name="Text Box 37">
            <a:extLst>
              <a:ext uri="{FF2B5EF4-FFF2-40B4-BE49-F238E27FC236}">
                <a16:creationId xmlns:a16="http://schemas.microsoft.com/office/drawing/2014/main" id="{506E3DD6-062F-6DBF-FB40-87B6A14D76E2}"/>
              </a:ext>
            </a:extLst>
          </p:cNvPr>
          <p:cNvSpPr txBox="1">
            <a:spLocks noChangeArrowheads="1"/>
          </p:cNvSpPr>
          <p:nvPr/>
        </p:nvSpPr>
        <p:spPr bwMode="auto">
          <a:xfrm>
            <a:off x="900113" y="2492375"/>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anose="020B0604020202020204" pitchFamily="34" charset="0"/>
                <a:cs typeface="Arial" panose="020B0604020202020204" pitchFamily="34" charset="0"/>
              </a:defRPr>
            </a:lvl1pPr>
            <a:lvl2pPr marL="742950" indent="-285750">
              <a:tabLst>
                <a:tab pos="623888" algn="l"/>
              </a:tabLst>
              <a:defRPr sz="1200">
                <a:solidFill>
                  <a:schemeClr val="bg1"/>
                </a:solidFill>
                <a:latin typeface="Arial" panose="020B0604020202020204" pitchFamily="34" charset="0"/>
                <a:cs typeface="Arial" panose="020B0604020202020204" pitchFamily="34" charset="0"/>
              </a:defRPr>
            </a:lvl2pPr>
            <a:lvl3pPr marL="1143000" indent="-228600">
              <a:tabLst>
                <a:tab pos="623888" algn="l"/>
              </a:tabLst>
              <a:defRPr sz="1200">
                <a:solidFill>
                  <a:schemeClr val="bg1"/>
                </a:solidFill>
                <a:latin typeface="Arial" panose="020B0604020202020204" pitchFamily="34" charset="0"/>
                <a:cs typeface="Arial" panose="020B0604020202020204" pitchFamily="34" charset="0"/>
              </a:defRPr>
            </a:lvl3pPr>
            <a:lvl4pPr marL="1600200" indent="-228600">
              <a:tabLst>
                <a:tab pos="623888" algn="l"/>
              </a:tabLst>
              <a:defRPr sz="1200">
                <a:solidFill>
                  <a:schemeClr val="bg1"/>
                </a:solidFill>
                <a:latin typeface="Arial" panose="020B0604020202020204" pitchFamily="34" charset="0"/>
                <a:cs typeface="Arial" panose="020B0604020202020204" pitchFamily="34" charset="0"/>
              </a:defRPr>
            </a:lvl4pPr>
            <a:lvl5pPr marL="2057400" indent="-228600">
              <a:tabLst>
                <a:tab pos="623888"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150000"/>
              </a:lnSpc>
              <a:buClr>
                <a:srgbClr val="C00000"/>
              </a:buClr>
              <a:buFont typeface="Wingdings" panose="05000000000000000000" pitchFamily="2" charset="2"/>
              <a:buChar char="Ø"/>
            </a:pPr>
            <a:r>
              <a:rPr lang="tr-TR" altLang="tr-TR" sz="2200" b="1">
                <a:solidFill>
                  <a:schemeClr val="tx1"/>
                </a:solidFill>
                <a:latin typeface="Times New Roman" panose="02020603050405020304" pitchFamily="18" charset="0"/>
                <a:cs typeface="Times New Roman" panose="02020603050405020304" pitchFamily="18" charset="0"/>
              </a:rPr>
              <a:t>	TSKEV yazıp bir boşluk bırakarak sırasıyla,</a:t>
            </a:r>
          </a:p>
        </p:txBody>
      </p:sp>
      <p:sp>
        <p:nvSpPr>
          <p:cNvPr id="63492" name="Text Box 37">
            <a:extLst>
              <a:ext uri="{FF2B5EF4-FFF2-40B4-BE49-F238E27FC236}">
                <a16:creationId xmlns:a16="http://schemas.microsoft.com/office/drawing/2014/main" id="{1B77B199-2098-4B60-5124-44134719E5BD}"/>
              </a:ext>
            </a:extLst>
          </p:cNvPr>
          <p:cNvSpPr txBox="1">
            <a:spLocks noChangeArrowheads="1"/>
          </p:cNvSpPr>
          <p:nvPr/>
        </p:nvSpPr>
        <p:spPr bwMode="auto">
          <a:xfrm>
            <a:off x="900113" y="3049588"/>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anose="020B0604020202020204" pitchFamily="34" charset="0"/>
                <a:cs typeface="Arial" panose="020B0604020202020204" pitchFamily="34" charset="0"/>
              </a:defRPr>
            </a:lvl1pPr>
            <a:lvl2pPr marL="742950" indent="-285750">
              <a:tabLst>
                <a:tab pos="623888" algn="l"/>
              </a:tabLst>
              <a:defRPr sz="1200">
                <a:solidFill>
                  <a:schemeClr val="bg1"/>
                </a:solidFill>
                <a:latin typeface="Arial" panose="020B0604020202020204" pitchFamily="34" charset="0"/>
                <a:cs typeface="Arial" panose="020B0604020202020204" pitchFamily="34" charset="0"/>
              </a:defRPr>
            </a:lvl2pPr>
            <a:lvl3pPr marL="1143000" indent="-228600">
              <a:tabLst>
                <a:tab pos="623888" algn="l"/>
              </a:tabLst>
              <a:defRPr sz="1200">
                <a:solidFill>
                  <a:schemeClr val="bg1"/>
                </a:solidFill>
                <a:latin typeface="Arial" panose="020B0604020202020204" pitchFamily="34" charset="0"/>
                <a:cs typeface="Arial" panose="020B0604020202020204" pitchFamily="34" charset="0"/>
              </a:defRPr>
            </a:lvl3pPr>
            <a:lvl4pPr marL="1600200" indent="-228600">
              <a:tabLst>
                <a:tab pos="623888" algn="l"/>
              </a:tabLst>
              <a:defRPr sz="1200">
                <a:solidFill>
                  <a:schemeClr val="bg1"/>
                </a:solidFill>
                <a:latin typeface="Arial" panose="020B0604020202020204" pitchFamily="34" charset="0"/>
                <a:cs typeface="Arial" panose="020B0604020202020204" pitchFamily="34" charset="0"/>
              </a:defRPr>
            </a:lvl4pPr>
            <a:lvl5pPr marL="2057400" indent="-228600">
              <a:tabLst>
                <a:tab pos="623888"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150000"/>
              </a:lnSpc>
              <a:buClr>
                <a:srgbClr val="C00000"/>
              </a:buClr>
              <a:buFont typeface="Wingdings" panose="05000000000000000000" pitchFamily="2" charset="2"/>
              <a:buChar char="Ø"/>
            </a:pPr>
            <a:r>
              <a:rPr lang="tr-TR" altLang="tr-TR" sz="2200" b="1">
                <a:solidFill>
                  <a:schemeClr val="tx1"/>
                </a:solidFill>
                <a:latin typeface="Times New Roman" panose="02020603050405020304" pitchFamily="18" charset="0"/>
                <a:cs typeface="Times New Roman" panose="02020603050405020304" pitchFamily="18" charset="0"/>
              </a:rPr>
              <a:t>	TC Kimlik No,</a:t>
            </a:r>
          </a:p>
        </p:txBody>
      </p:sp>
      <p:sp>
        <p:nvSpPr>
          <p:cNvPr id="63493" name="Text Box 37">
            <a:extLst>
              <a:ext uri="{FF2B5EF4-FFF2-40B4-BE49-F238E27FC236}">
                <a16:creationId xmlns:a16="http://schemas.microsoft.com/office/drawing/2014/main" id="{1405C30F-2C42-1BA2-E9C5-901D6BF9AA1F}"/>
              </a:ext>
            </a:extLst>
          </p:cNvPr>
          <p:cNvSpPr txBox="1">
            <a:spLocks noChangeArrowheads="1"/>
          </p:cNvSpPr>
          <p:nvPr/>
        </p:nvSpPr>
        <p:spPr bwMode="auto">
          <a:xfrm>
            <a:off x="900113" y="3632200"/>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anose="020B0604020202020204" pitchFamily="34" charset="0"/>
                <a:cs typeface="Arial" panose="020B0604020202020204" pitchFamily="34" charset="0"/>
              </a:defRPr>
            </a:lvl1pPr>
            <a:lvl2pPr marL="742950" indent="-285750">
              <a:tabLst>
                <a:tab pos="623888" algn="l"/>
              </a:tabLst>
              <a:defRPr sz="1200">
                <a:solidFill>
                  <a:schemeClr val="bg1"/>
                </a:solidFill>
                <a:latin typeface="Arial" panose="020B0604020202020204" pitchFamily="34" charset="0"/>
                <a:cs typeface="Arial" panose="020B0604020202020204" pitchFamily="34" charset="0"/>
              </a:defRPr>
            </a:lvl2pPr>
            <a:lvl3pPr marL="1143000" indent="-228600">
              <a:tabLst>
                <a:tab pos="623888" algn="l"/>
              </a:tabLst>
              <a:defRPr sz="1200">
                <a:solidFill>
                  <a:schemeClr val="bg1"/>
                </a:solidFill>
                <a:latin typeface="Arial" panose="020B0604020202020204" pitchFamily="34" charset="0"/>
                <a:cs typeface="Arial" panose="020B0604020202020204" pitchFamily="34" charset="0"/>
              </a:defRPr>
            </a:lvl3pPr>
            <a:lvl4pPr marL="1600200" indent="-228600">
              <a:tabLst>
                <a:tab pos="623888" algn="l"/>
              </a:tabLst>
              <a:defRPr sz="1200">
                <a:solidFill>
                  <a:schemeClr val="bg1"/>
                </a:solidFill>
                <a:latin typeface="Arial" panose="020B0604020202020204" pitchFamily="34" charset="0"/>
                <a:cs typeface="Arial" panose="020B0604020202020204" pitchFamily="34" charset="0"/>
              </a:defRPr>
            </a:lvl4pPr>
            <a:lvl5pPr marL="2057400" indent="-228600">
              <a:tabLst>
                <a:tab pos="623888"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150000"/>
              </a:lnSpc>
              <a:buClr>
                <a:srgbClr val="C00000"/>
              </a:buClr>
              <a:buFont typeface="Wingdings" panose="05000000000000000000" pitchFamily="2" charset="2"/>
              <a:buChar char="Ø"/>
            </a:pPr>
            <a:r>
              <a:rPr lang="tr-TR" altLang="tr-TR" sz="2200" b="1">
                <a:solidFill>
                  <a:schemeClr val="tx1"/>
                </a:solidFill>
                <a:latin typeface="Times New Roman" panose="02020603050405020304" pitchFamily="18" charset="0"/>
                <a:cs typeface="Times New Roman" panose="02020603050405020304" pitchFamily="18" charset="0"/>
              </a:rPr>
              <a:t>	Ad-Soyad bilgisini yazıp,</a:t>
            </a:r>
          </a:p>
        </p:txBody>
      </p:sp>
      <p:sp>
        <p:nvSpPr>
          <p:cNvPr id="63494" name="Text Box 37">
            <a:extLst>
              <a:ext uri="{FF2B5EF4-FFF2-40B4-BE49-F238E27FC236}">
                <a16:creationId xmlns:a16="http://schemas.microsoft.com/office/drawing/2014/main" id="{7924B549-42C3-87A9-46FE-97ED9DA3E506}"/>
              </a:ext>
            </a:extLst>
          </p:cNvPr>
          <p:cNvSpPr txBox="1">
            <a:spLocks noChangeArrowheads="1"/>
          </p:cNvSpPr>
          <p:nvPr/>
        </p:nvSpPr>
        <p:spPr bwMode="auto">
          <a:xfrm>
            <a:off x="900113" y="4256088"/>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anose="020B0604020202020204" pitchFamily="34" charset="0"/>
                <a:cs typeface="Arial" panose="020B0604020202020204" pitchFamily="34" charset="0"/>
              </a:defRPr>
            </a:lvl1pPr>
            <a:lvl2pPr marL="742950" indent="-285750">
              <a:tabLst>
                <a:tab pos="623888" algn="l"/>
              </a:tabLst>
              <a:defRPr sz="1200">
                <a:solidFill>
                  <a:schemeClr val="bg1"/>
                </a:solidFill>
                <a:latin typeface="Arial" panose="020B0604020202020204" pitchFamily="34" charset="0"/>
                <a:cs typeface="Arial" panose="020B0604020202020204" pitchFamily="34" charset="0"/>
              </a:defRPr>
            </a:lvl2pPr>
            <a:lvl3pPr marL="1143000" indent="-228600">
              <a:tabLst>
                <a:tab pos="623888" algn="l"/>
              </a:tabLst>
              <a:defRPr sz="1200">
                <a:solidFill>
                  <a:schemeClr val="bg1"/>
                </a:solidFill>
                <a:latin typeface="Arial" panose="020B0604020202020204" pitchFamily="34" charset="0"/>
                <a:cs typeface="Arial" panose="020B0604020202020204" pitchFamily="34" charset="0"/>
              </a:defRPr>
            </a:lvl3pPr>
            <a:lvl4pPr marL="1600200" indent="-228600">
              <a:tabLst>
                <a:tab pos="623888" algn="l"/>
              </a:tabLst>
              <a:defRPr sz="1200">
                <a:solidFill>
                  <a:schemeClr val="bg1"/>
                </a:solidFill>
                <a:latin typeface="Arial" panose="020B0604020202020204" pitchFamily="34" charset="0"/>
                <a:cs typeface="Arial" panose="020B0604020202020204" pitchFamily="34" charset="0"/>
              </a:defRPr>
            </a:lvl4pPr>
            <a:lvl5pPr marL="2057400" indent="-228600">
              <a:tabLst>
                <a:tab pos="623888"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150000"/>
              </a:lnSpc>
              <a:buClr>
                <a:srgbClr val="C00000"/>
              </a:buClr>
              <a:buFont typeface="Wingdings" panose="05000000000000000000" pitchFamily="2" charset="2"/>
              <a:buChar char="Ø"/>
            </a:pPr>
            <a:r>
              <a:rPr lang="tr-TR" altLang="tr-TR" sz="2200" b="1">
                <a:solidFill>
                  <a:schemeClr val="tx1"/>
                </a:solidFill>
                <a:latin typeface="Times New Roman" panose="02020603050405020304" pitchFamily="18" charset="0"/>
                <a:cs typeface="Times New Roman" panose="02020603050405020304" pitchFamily="18" charset="0"/>
              </a:rPr>
              <a:t>	7979’a gönderdiğinizde; Onay mesajı gönderilecektir.</a:t>
            </a:r>
          </a:p>
        </p:txBody>
      </p:sp>
      <p:sp>
        <p:nvSpPr>
          <p:cNvPr id="63495" name="Text Box 37">
            <a:extLst>
              <a:ext uri="{FF2B5EF4-FFF2-40B4-BE49-F238E27FC236}">
                <a16:creationId xmlns:a16="http://schemas.microsoft.com/office/drawing/2014/main" id="{A41F0F72-7457-725D-BB65-C5EC360AC3C1}"/>
              </a:ext>
            </a:extLst>
          </p:cNvPr>
          <p:cNvSpPr txBox="1">
            <a:spLocks noChangeArrowheads="1"/>
          </p:cNvSpPr>
          <p:nvPr/>
        </p:nvSpPr>
        <p:spPr bwMode="auto">
          <a:xfrm>
            <a:off x="900113" y="5013325"/>
            <a:ext cx="77755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anose="020B0604020202020204" pitchFamily="34" charset="0"/>
                <a:cs typeface="Arial" panose="020B0604020202020204" pitchFamily="34" charset="0"/>
              </a:defRPr>
            </a:lvl1pPr>
            <a:lvl2pPr marL="742950" indent="-285750">
              <a:tabLst>
                <a:tab pos="623888" algn="l"/>
              </a:tabLst>
              <a:defRPr sz="1200">
                <a:solidFill>
                  <a:schemeClr val="bg1"/>
                </a:solidFill>
                <a:latin typeface="Arial" panose="020B0604020202020204" pitchFamily="34" charset="0"/>
                <a:cs typeface="Arial" panose="020B0604020202020204" pitchFamily="34" charset="0"/>
              </a:defRPr>
            </a:lvl2pPr>
            <a:lvl3pPr marL="1143000" indent="-228600">
              <a:tabLst>
                <a:tab pos="623888" algn="l"/>
              </a:tabLst>
              <a:defRPr sz="1200">
                <a:solidFill>
                  <a:schemeClr val="bg1"/>
                </a:solidFill>
                <a:latin typeface="Arial" panose="020B0604020202020204" pitchFamily="34" charset="0"/>
                <a:cs typeface="Arial" panose="020B0604020202020204" pitchFamily="34" charset="0"/>
              </a:defRPr>
            </a:lvl3pPr>
            <a:lvl4pPr marL="1600200" indent="-228600">
              <a:tabLst>
                <a:tab pos="623888" algn="l"/>
              </a:tabLst>
              <a:defRPr sz="1200">
                <a:solidFill>
                  <a:schemeClr val="bg1"/>
                </a:solidFill>
                <a:latin typeface="Arial" panose="020B0604020202020204" pitchFamily="34" charset="0"/>
                <a:cs typeface="Arial" panose="020B0604020202020204" pitchFamily="34" charset="0"/>
              </a:defRPr>
            </a:lvl4pPr>
            <a:lvl5pPr marL="2057400" indent="-228600">
              <a:tabLst>
                <a:tab pos="623888"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150000"/>
              </a:lnSpc>
              <a:buClr>
                <a:srgbClr val="C00000"/>
              </a:buClr>
              <a:buFont typeface="Wingdings" panose="05000000000000000000" pitchFamily="2" charset="2"/>
              <a:buChar char="Ø"/>
            </a:pPr>
            <a:r>
              <a:rPr lang="tr-TR" altLang="tr-TR" sz="2200" b="1">
                <a:solidFill>
                  <a:schemeClr val="tx1"/>
                </a:solidFill>
                <a:latin typeface="Times New Roman" panose="02020603050405020304" pitchFamily="18" charset="0"/>
                <a:cs typeface="Times New Roman" panose="02020603050405020304" pitchFamily="18" charset="0"/>
              </a:rPr>
              <a:t>	Gelen mesaja ONAY verdiğiniz taktirde bağışınız TSK Eğitim Vakfına ulaşmış olacaktır.</a:t>
            </a:r>
          </a:p>
        </p:txBody>
      </p:sp>
      <p:sp>
        <p:nvSpPr>
          <p:cNvPr id="63496" name="10 Dikdörtgen">
            <a:extLst>
              <a:ext uri="{FF2B5EF4-FFF2-40B4-BE49-F238E27FC236}">
                <a16:creationId xmlns:a16="http://schemas.microsoft.com/office/drawing/2014/main" id="{BB93C3FB-0C61-0314-C0F3-4E50FEED59FB}"/>
              </a:ext>
            </a:extLst>
          </p:cNvPr>
          <p:cNvSpPr>
            <a:spLocks noChangeArrowheads="1"/>
          </p:cNvSpPr>
          <p:nvPr/>
        </p:nvSpPr>
        <p:spPr bwMode="auto">
          <a:xfrm>
            <a:off x="323850" y="6381750"/>
            <a:ext cx="84963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1600" b="1">
                <a:solidFill>
                  <a:schemeClr val="tx1"/>
                </a:solidFill>
                <a:latin typeface="Times New Roman" panose="02020603050405020304" pitchFamily="18" charset="0"/>
                <a:cs typeface="Times New Roman" panose="02020603050405020304" pitchFamily="18" charset="0"/>
              </a:rPr>
              <a:t> www.tskev.org.tr		    			  e-mail:vakif@tskev.org.tr </a:t>
            </a:r>
            <a:endParaRPr lang="tr-TR" altLang="tr-TR" sz="1600">
              <a:solidFill>
                <a:schemeClr val="tx1"/>
              </a:solidFill>
              <a:latin typeface="Times New Roman" panose="02020603050405020304" pitchFamily="18" charset="0"/>
              <a:cs typeface="Times New Roman" panose="02020603050405020304" pitchFamily="18" charset="0"/>
            </a:endParaRPr>
          </a:p>
        </p:txBody>
      </p:sp>
      <p:pic>
        <p:nvPicPr>
          <p:cNvPr id="63497" name="Picture 12" descr="TURK BAYRAĞI">
            <a:extLst>
              <a:ext uri="{FF2B5EF4-FFF2-40B4-BE49-F238E27FC236}">
                <a16:creationId xmlns:a16="http://schemas.microsoft.com/office/drawing/2014/main" id="{403D16A9-B657-843E-6704-49B6B323A5D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104188" y="117475"/>
            <a:ext cx="75088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8" name="Picture 9">
            <a:extLst>
              <a:ext uri="{FF2B5EF4-FFF2-40B4-BE49-F238E27FC236}">
                <a16:creationId xmlns:a16="http://schemas.microsoft.com/office/drawing/2014/main" id="{A39120EB-69D9-D178-5C52-EDD13E2944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588"/>
            <a:ext cx="5397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63499" name="Rectangle 11">
            <a:extLst>
              <a:ext uri="{FF2B5EF4-FFF2-40B4-BE49-F238E27FC236}">
                <a16:creationId xmlns:a16="http://schemas.microsoft.com/office/drawing/2014/main" id="{A5845CB5-3F07-ECC6-D390-52424C63ACB8}"/>
              </a:ext>
            </a:extLst>
          </p:cNvPr>
          <p:cNvSpPr>
            <a:spLocks noChangeArrowheads="1"/>
          </p:cNvSpPr>
          <p:nvPr/>
        </p:nvSpPr>
        <p:spPr bwMode="auto">
          <a:xfrm>
            <a:off x="977900" y="15875"/>
            <a:ext cx="6985000" cy="731838"/>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r>
              <a:rPr lang="tr-TR" altLang="tr-TR" sz="3200" b="1">
                <a:solidFill>
                  <a:schemeClr val="tx1"/>
                </a:solidFill>
                <a:latin typeface="Times New Roman" panose="02020603050405020304" pitchFamily="18" charset="0"/>
                <a:cs typeface="Times New Roman" panose="02020603050405020304" pitchFamily="18" charset="0"/>
              </a:rPr>
              <a:t>Türk Silahlı Kuvvetleri Eğitim Vakfı</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37">
            <a:extLst>
              <a:ext uri="{FF2B5EF4-FFF2-40B4-BE49-F238E27FC236}">
                <a16:creationId xmlns:a16="http://schemas.microsoft.com/office/drawing/2014/main" id="{E2D4FB65-CCDC-F356-1FB7-328072F1B401}"/>
              </a:ext>
            </a:extLst>
          </p:cNvPr>
          <p:cNvSpPr txBox="1">
            <a:spLocks noChangeArrowheads="1"/>
          </p:cNvSpPr>
          <p:nvPr/>
        </p:nvSpPr>
        <p:spPr bwMode="auto">
          <a:xfrm>
            <a:off x="252413" y="1484313"/>
            <a:ext cx="8677275"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23888" algn="l"/>
              </a:tabLst>
              <a:defRPr sz="1200">
                <a:solidFill>
                  <a:schemeClr val="bg1"/>
                </a:solidFill>
                <a:latin typeface="Arial" panose="020B0604020202020204" pitchFamily="34" charset="0"/>
                <a:cs typeface="Arial" panose="020B0604020202020204" pitchFamily="34" charset="0"/>
              </a:defRPr>
            </a:lvl1pPr>
            <a:lvl2pPr marL="742950" indent="-285750">
              <a:tabLst>
                <a:tab pos="623888" algn="l"/>
              </a:tabLst>
              <a:defRPr sz="1200">
                <a:solidFill>
                  <a:schemeClr val="bg1"/>
                </a:solidFill>
                <a:latin typeface="Arial" panose="020B0604020202020204" pitchFamily="34" charset="0"/>
                <a:cs typeface="Arial" panose="020B0604020202020204" pitchFamily="34" charset="0"/>
              </a:defRPr>
            </a:lvl2pPr>
            <a:lvl3pPr marL="1143000" indent="-228600">
              <a:tabLst>
                <a:tab pos="623888" algn="l"/>
              </a:tabLst>
              <a:defRPr sz="1200">
                <a:solidFill>
                  <a:schemeClr val="bg1"/>
                </a:solidFill>
                <a:latin typeface="Arial" panose="020B0604020202020204" pitchFamily="34" charset="0"/>
                <a:cs typeface="Arial" panose="020B0604020202020204" pitchFamily="34" charset="0"/>
              </a:defRPr>
            </a:lvl3pPr>
            <a:lvl4pPr marL="1600200" indent="-228600">
              <a:tabLst>
                <a:tab pos="623888" algn="l"/>
              </a:tabLst>
              <a:defRPr sz="1200">
                <a:solidFill>
                  <a:schemeClr val="bg1"/>
                </a:solidFill>
                <a:latin typeface="Arial" panose="020B0604020202020204" pitchFamily="34" charset="0"/>
                <a:cs typeface="Arial" panose="020B0604020202020204" pitchFamily="34" charset="0"/>
              </a:defRPr>
            </a:lvl4pPr>
            <a:lvl5pPr marL="2057400" indent="-228600">
              <a:tabLst>
                <a:tab pos="623888" algn="l"/>
              </a:tabLst>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200000"/>
              </a:lnSpc>
              <a:buClr>
                <a:srgbClr val="FFFF00"/>
              </a:buClr>
              <a:buFont typeface="Wingdings" panose="05000000000000000000" pitchFamily="2" charset="2"/>
              <a:buNone/>
            </a:pPr>
            <a:r>
              <a:rPr lang="tr-TR" altLang="tr-TR" sz="2800" b="1">
                <a:solidFill>
                  <a:schemeClr val="tx1"/>
                </a:solidFill>
                <a:latin typeface="Times New Roman" panose="02020603050405020304" pitchFamily="18" charset="0"/>
                <a:cs typeface="Times New Roman" panose="02020603050405020304" pitchFamily="18" charset="0"/>
              </a:rPr>
              <a:t>	TSK Eğitim Vakfı; hiçbir şekilde “Kişilerin Arzusu Dışında” bağış toplamamakta, şahıs veya kurumlara “Bağış Toplama Yetkisi” vermemekte, yardımsever vatandaşlarımızın kendi irade ve arzularıyla yaptıkları  bağışları kabul etmektedir. </a:t>
            </a:r>
          </a:p>
        </p:txBody>
      </p:sp>
      <p:pic>
        <p:nvPicPr>
          <p:cNvPr id="64515" name="Picture 12" descr="TURK BAYRAĞI">
            <a:extLst>
              <a:ext uri="{FF2B5EF4-FFF2-40B4-BE49-F238E27FC236}">
                <a16:creationId xmlns:a16="http://schemas.microsoft.com/office/drawing/2014/main" id="{1E6F1346-FAE2-F09A-06D4-3EC1FA688E0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188913"/>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6" name="8 Metin kutusu">
            <a:extLst>
              <a:ext uri="{FF2B5EF4-FFF2-40B4-BE49-F238E27FC236}">
                <a16:creationId xmlns:a16="http://schemas.microsoft.com/office/drawing/2014/main" id="{13C9856A-6C59-EFFE-7FD8-ED9594BCDB4D}"/>
              </a:ext>
            </a:extLst>
          </p:cNvPr>
          <p:cNvSpPr txBox="1">
            <a:spLocks noChangeArrowheads="1"/>
          </p:cNvSpPr>
          <p:nvPr/>
        </p:nvSpPr>
        <p:spPr bwMode="auto">
          <a:xfrm>
            <a:off x="1357313" y="214313"/>
            <a:ext cx="65722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latin typeface="Times New Roman" panose="02020603050405020304" pitchFamily="18" charset="0"/>
                <a:cs typeface="Times New Roman" panose="02020603050405020304" pitchFamily="18" charset="0"/>
              </a:rPr>
              <a:t>Bağış Kabulü Prensipleri</a:t>
            </a:r>
            <a:endParaRPr lang="tr-TR" altLang="tr-TR" sz="3200">
              <a:solidFill>
                <a:schemeClr val="tx1"/>
              </a:solidFill>
              <a:latin typeface="Times New Roman" panose="02020603050405020304" pitchFamily="18" charset="0"/>
              <a:cs typeface="Times New Roman" panose="02020603050405020304" pitchFamily="18" charset="0"/>
            </a:endParaRPr>
          </a:p>
        </p:txBody>
      </p:sp>
      <p:pic>
        <p:nvPicPr>
          <p:cNvPr id="64517" name="Picture 7" descr="C:\Users\hp\Desktop\TSKEV logo.png">
            <a:extLst>
              <a:ext uri="{FF2B5EF4-FFF2-40B4-BE49-F238E27FC236}">
                <a16:creationId xmlns:a16="http://schemas.microsoft.com/office/drawing/2014/main" id="{C31112DA-1ADF-576D-50FF-E391C10CD3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2" descr="TURK BAYRAĞI">
            <a:extLst>
              <a:ext uri="{FF2B5EF4-FFF2-40B4-BE49-F238E27FC236}">
                <a16:creationId xmlns:a16="http://schemas.microsoft.com/office/drawing/2014/main" id="{1FA7258D-5185-675F-9675-E12CC5C4BF7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188913"/>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39" name="15 Dikdörtgen">
            <a:extLst>
              <a:ext uri="{FF2B5EF4-FFF2-40B4-BE49-F238E27FC236}">
                <a16:creationId xmlns:a16="http://schemas.microsoft.com/office/drawing/2014/main" id="{F2CE0F7F-9590-A28C-F6A6-81F5F4BEE730}"/>
              </a:ext>
            </a:extLst>
          </p:cNvPr>
          <p:cNvSpPr>
            <a:spLocks noChangeArrowheads="1"/>
          </p:cNvSpPr>
          <p:nvPr/>
        </p:nvSpPr>
        <p:spPr bwMode="auto">
          <a:xfrm>
            <a:off x="1916113" y="214313"/>
            <a:ext cx="50260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200" b="1">
                <a:solidFill>
                  <a:schemeClr val="tx1"/>
                </a:solidFill>
                <a:latin typeface="Times New Roman" panose="02020603050405020304" pitchFamily="18" charset="0"/>
                <a:cs typeface="Times New Roman" panose="02020603050405020304" pitchFamily="18" charset="0"/>
              </a:rPr>
              <a:t>TSK Eğitim Vakfı Denetimi</a:t>
            </a:r>
            <a:endParaRPr lang="tr-TR" altLang="tr-TR" sz="3200">
              <a:solidFill>
                <a:schemeClr val="tx1"/>
              </a:solidFill>
              <a:latin typeface="Times New Roman" panose="02020603050405020304" pitchFamily="18" charset="0"/>
              <a:cs typeface="Times New Roman" panose="02020603050405020304" pitchFamily="18" charset="0"/>
            </a:endParaRPr>
          </a:p>
        </p:txBody>
      </p:sp>
      <p:sp>
        <p:nvSpPr>
          <p:cNvPr id="25604" name="14 Metin kutusu">
            <a:extLst>
              <a:ext uri="{FF2B5EF4-FFF2-40B4-BE49-F238E27FC236}">
                <a16:creationId xmlns:a16="http://schemas.microsoft.com/office/drawing/2014/main" id="{53381BB7-35F4-FBC3-A026-FE48651D5BE0}"/>
              </a:ext>
            </a:extLst>
          </p:cNvPr>
          <p:cNvSpPr txBox="1">
            <a:spLocks noChangeArrowheads="1"/>
          </p:cNvSpPr>
          <p:nvPr/>
        </p:nvSpPr>
        <p:spPr bwMode="auto">
          <a:xfrm>
            <a:off x="392113" y="1238250"/>
            <a:ext cx="8501062" cy="2173288"/>
          </a:xfrm>
          <a:prstGeom prst="rect">
            <a:avLst/>
          </a:prstGeom>
          <a:noFill/>
          <a:ln>
            <a:noFill/>
          </a:ln>
        </p:spPr>
        <p:txBody>
          <a:bodyPr>
            <a:spAutoFit/>
          </a:bodyPr>
          <a:lstStyle>
            <a:lvl1pPr>
              <a:defRPr sz="1200">
                <a:solidFill>
                  <a:schemeClr val="bg1"/>
                </a:solidFill>
                <a:latin typeface="Arial" pitchFamily="34" charset="0"/>
              </a:defRPr>
            </a:lvl1pPr>
            <a:lvl2pPr marL="742950" indent="-285750">
              <a:defRPr sz="1200">
                <a:solidFill>
                  <a:schemeClr val="bg1"/>
                </a:solidFill>
                <a:latin typeface="Arial" pitchFamily="34" charset="0"/>
              </a:defRPr>
            </a:lvl2pPr>
            <a:lvl3pPr marL="1143000" indent="-228600">
              <a:defRPr sz="1200">
                <a:solidFill>
                  <a:schemeClr val="bg1"/>
                </a:solidFill>
                <a:latin typeface="Arial" pitchFamily="34" charset="0"/>
              </a:defRPr>
            </a:lvl3pPr>
            <a:lvl4pPr marL="1600200" indent="-228600">
              <a:defRPr sz="1200">
                <a:solidFill>
                  <a:schemeClr val="bg1"/>
                </a:solidFill>
                <a:latin typeface="Arial" pitchFamily="34" charset="0"/>
              </a:defRPr>
            </a:lvl4pPr>
            <a:lvl5pPr marL="2057400" indent="-228600">
              <a:defRPr sz="1200">
                <a:solidFill>
                  <a:schemeClr val="bg1"/>
                </a:solidFill>
                <a:latin typeface="Arial" pitchFamily="34" charset="0"/>
              </a:defRPr>
            </a:lvl5pPr>
            <a:lvl6pPr marL="2514600" indent="-228600" algn="ctr" eaLnBrk="0" fontAlgn="base" hangingPunct="0">
              <a:spcBef>
                <a:spcPct val="0"/>
              </a:spcBef>
              <a:spcAft>
                <a:spcPct val="0"/>
              </a:spcAft>
              <a:defRPr sz="1200">
                <a:solidFill>
                  <a:schemeClr val="bg1"/>
                </a:solidFill>
                <a:latin typeface="Arial" pitchFamily="34" charset="0"/>
              </a:defRPr>
            </a:lvl6pPr>
            <a:lvl7pPr marL="2971800" indent="-228600" algn="ctr" eaLnBrk="0" fontAlgn="base" hangingPunct="0">
              <a:spcBef>
                <a:spcPct val="0"/>
              </a:spcBef>
              <a:spcAft>
                <a:spcPct val="0"/>
              </a:spcAft>
              <a:defRPr sz="1200">
                <a:solidFill>
                  <a:schemeClr val="bg1"/>
                </a:solidFill>
                <a:latin typeface="Arial" pitchFamily="34" charset="0"/>
              </a:defRPr>
            </a:lvl7pPr>
            <a:lvl8pPr marL="3429000" indent="-228600" algn="ctr" eaLnBrk="0" fontAlgn="base" hangingPunct="0">
              <a:spcBef>
                <a:spcPct val="0"/>
              </a:spcBef>
              <a:spcAft>
                <a:spcPct val="0"/>
              </a:spcAft>
              <a:defRPr sz="1200">
                <a:solidFill>
                  <a:schemeClr val="bg1"/>
                </a:solidFill>
                <a:latin typeface="Arial" pitchFamily="34" charset="0"/>
              </a:defRPr>
            </a:lvl8pPr>
            <a:lvl9pPr marL="3886200" indent="-228600" algn="ctr" eaLnBrk="0" fontAlgn="base" hangingPunct="0">
              <a:spcBef>
                <a:spcPct val="0"/>
              </a:spcBef>
              <a:spcAft>
                <a:spcPct val="0"/>
              </a:spcAft>
              <a:defRPr sz="1200">
                <a:solidFill>
                  <a:schemeClr val="bg1"/>
                </a:solidFill>
                <a:latin typeface="Arial" pitchFamily="34" charset="0"/>
              </a:defRPr>
            </a:lvl9pPr>
          </a:lstStyle>
          <a:p>
            <a:pPr algn="just" eaLnBrk="1" hangingPunct="1">
              <a:lnSpc>
                <a:spcPct val="130000"/>
              </a:lnSpc>
              <a:buClr>
                <a:srgbClr val="00B050"/>
              </a:buClr>
              <a:defRPr/>
            </a:pPr>
            <a:r>
              <a:rPr lang="tr-TR" sz="2600" b="1" dirty="0">
                <a:solidFill>
                  <a:schemeClr val="tx1"/>
                </a:solidFill>
                <a:latin typeface="Times New Roman" pitchFamily="18" charset="0"/>
                <a:cs typeface="Times New Roman" pitchFamily="18" charset="0"/>
              </a:rPr>
              <a:t>TSK Eğitim Vakfının Faaliyetleri ve Mali Durumu;</a:t>
            </a:r>
          </a:p>
          <a:p>
            <a:pPr marL="457200" indent="-457200" algn="just" eaLnBrk="1" hangingPunct="1">
              <a:lnSpc>
                <a:spcPct val="130000"/>
              </a:lnSpc>
              <a:buClr>
                <a:srgbClr val="00B050"/>
              </a:buClr>
              <a:buFont typeface="Wingdings" pitchFamily="2" charset="2"/>
              <a:buChar char="ü"/>
              <a:defRPr/>
            </a:pPr>
            <a:r>
              <a:rPr lang="tr-TR" sz="2600" b="1" dirty="0">
                <a:solidFill>
                  <a:schemeClr val="tx1"/>
                </a:solidFill>
                <a:latin typeface="Times New Roman" pitchFamily="18" charset="0"/>
                <a:cs typeface="Times New Roman" pitchFamily="18" charset="0"/>
              </a:rPr>
              <a:t>  TSK Eğitim Vakfı Denetim Kurulu,</a:t>
            </a:r>
          </a:p>
          <a:p>
            <a:pPr marL="457200" indent="-457200" algn="just" eaLnBrk="1" hangingPunct="1">
              <a:lnSpc>
                <a:spcPct val="130000"/>
              </a:lnSpc>
              <a:buClr>
                <a:srgbClr val="00B050"/>
              </a:buClr>
              <a:buFont typeface="Wingdings" pitchFamily="2" charset="2"/>
              <a:buChar char="ü"/>
              <a:defRPr/>
            </a:pPr>
            <a:r>
              <a:rPr lang="tr-TR" sz="2600" b="1" dirty="0">
                <a:solidFill>
                  <a:schemeClr val="tx1"/>
                </a:solidFill>
                <a:latin typeface="Times New Roman" pitchFamily="18" charset="0"/>
                <a:cs typeface="Times New Roman" pitchFamily="18" charset="0"/>
              </a:rPr>
              <a:t>  Vakıflar Genel Müdürlüğü,</a:t>
            </a:r>
          </a:p>
          <a:p>
            <a:pPr marL="457200" indent="-457200" algn="just" eaLnBrk="1" hangingPunct="1">
              <a:lnSpc>
                <a:spcPct val="130000"/>
              </a:lnSpc>
              <a:buClr>
                <a:srgbClr val="00B050"/>
              </a:buClr>
              <a:buFont typeface="Wingdings" pitchFamily="2" charset="2"/>
              <a:buChar char="ü"/>
              <a:defRPr/>
            </a:pPr>
            <a:r>
              <a:rPr lang="tr-TR" sz="2600" b="1" dirty="0">
                <a:solidFill>
                  <a:schemeClr val="tx1"/>
                </a:solidFill>
                <a:latin typeface="Times New Roman" pitchFamily="18" charset="0"/>
                <a:cs typeface="Times New Roman" pitchFamily="18" charset="0"/>
              </a:rPr>
              <a:t>  Yeminli Mali Müşavir tarafından denetlenmektedir. </a:t>
            </a:r>
          </a:p>
        </p:txBody>
      </p:sp>
      <p:sp>
        <p:nvSpPr>
          <p:cNvPr id="65541" name="14 Metin kutusu">
            <a:extLst>
              <a:ext uri="{FF2B5EF4-FFF2-40B4-BE49-F238E27FC236}">
                <a16:creationId xmlns:a16="http://schemas.microsoft.com/office/drawing/2014/main" id="{0A5347C3-AFF6-058E-5AFE-6B60D2D0D9D6}"/>
              </a:ext>
            </a:extLst>
          </p:cNvPr>
          <p:cNvSpPr txBox="1">
            <a:spLocks noChangeArrowheads="1"/>
          </p:cNvSpPr>
          <p:nvPr/>
        </p:nvSpPr>
        <p:spPr bwMode="auto">
          <a:xfrm>
            <a:off x="392113" y="3584575"/>
            <a:ext cx="8501062" cy="153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eaLnBrk="1" hangingPunct="1">
              <a:lnSpc>
                <a:spcPct val="130000"/>
              </a:lnSpc>
              <a:buClr>
                <a:srgbClr val="FF0000"/>
              </a:buClr>
              <a:buFont typeface="Wingdings" panose="05000000000000000000" pitchFamily="2" charset="2"/>
              <a:buChar char="§"/>
            </a:pPr>
            <a:r>
              <a:rPr lang="tr-TR" altLang="tr-TR" sz="2400" b="1">
                <a:solidFill>
                  <a:schemeClr val="tx1"/>
                </a:solidFill>
                <a:latin typeface="Times New Roman" panose="02020603050405020304" pitchFamily="18" charset="0"/>
                <a:cs typeface="Times New Roman" panose="02020603050405020304" pitchFamily="18" charset="0"/>
              </a:rPr>
              <a:t>Öğrenci yurtları ayrıca mahalli mülki makamların yetkili heyetlerince (Ör. Valilikler, Gençlik ve Spor İl Müdürlükleri, İl Sağlık Müdürlükleri, vb.) denetlenmektedir.</a:t>
            </a:r>
          </a:p>
        </p:txBody>
      </p:sp>
      <p:pic>
        <p:nvPicPr>
          <p:cNvPr id="65542" name="Picture 7" descr="C:\Users\hp\Desktop\TSKEV logo.png">
            <a:extLst>
              <a:ext uri="{FF2B5EF4-FFF2-40B4-BE49-F238E27FC236}">
                <a16:creationId xmlns:a16="http://schemas.microsoft.com/office/drawing/2014/main" id="{D7527BC3-E9CA-66AF-BF80-0CA514199F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5">
            <a:extLst>
              <a:ext uri="{FF2B5EF4-FFF2-40B4-BE49-F238E27FC236}">
                <a16:creationId xmlns:a16="http://schemas.microsoft.com/office/drawing/2014/main" id="{F7D55FB6-748E-70B5-6A2E-A70B66486A9D}"/>
              </a:ext>
            </a:extLst>
          </p:cNvPr>
          <p:cNvSpPr txBox="1">
            <a:spLocks noChangeArrowheads="1"/>
          </p:cNvSpPr>
          <p:nvPr/>
        </p:nvSpPr>
        <p:spPr bwMode="auto">
          <a:xfrm>
            <a:off x="714375" y="1422400"/>
            <a:ext cx="5929313"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nSpc>
                <a:spcPct val="120000"/>
              </a:lnSpc>
              <a:buClr>
                <a:srgbClr val="0070C0"/>
              </a:buClr>
              <a:buFont typeface="Wingdings" panose="05000000000000000000" pitchFamily="2" charset="2"/>
              <a:buChar char="v"/>
            </a:pPr>
            <a:r>
              <a:rPr lang="tr-TR" altLang="tr-TR" sz="2200" b="1">
                <a:solidFill>
                  <a:schemeClr val="tx1"/>
                </a:solidFill>
                <a:latin typeface="Times New Roman" panose="02020603050405020304" pitchFamily="18" charset="0"/>
                <a:cs typeface="Times New Roman" panose="02020603050405020304" pitchFamily="18" charset="0"/>
              </a:rPr>
              <a:t> TSK Güçlendirme Vakfına ait şirketler ;</a:t>
            </a:r>
          </a:p>
        </p:txBody>
      </p:sp>
      <p:graphicFrame>
        <p:nvGraphicFramePr>
          <p:cNvPr id="26690" name="Group 66">
            <a:extLst>
              <a:ext uri="{FF2B5EF4-FFF2-40B4-BE49-F238E27FC236}">
                <a16:creationId xmlns:a16="http://schemas.microsoft.com/office/drawing/2014/main" id="{7E9AC542-B81B-2C41-34DB-7CBFDFD74EB0}"/>
              </a:ext>
            </a:extLst>
          </p:cNvPr>
          <p:cNvGraphicFramePr>
            <a:graphicFrameLocks noGrp="1"/>
          </p:cNvGraphicFramePr>
          <p:nvPr/>
        </p:nvGraphicFramePr>
        <p:xfrm>
          <a:off x="755650" y="2214563"/>
          <a:ext cx="7848600" cy="4103687"/>
        </p:xfrm>
        <a:graphic>
          <a:graphicData uri="http://schemas.openxmlformats.org/drawingml/2006/table">
            <a:tbl>
              <a:tblPr/>
              <a:tblGrid>
                <a:gridCol w="4319588">
                  <a:extLst>
                    <a:ext uri="{9D8B030D-6E8A-4147-A177-3AD203B41FA5}">
                      <a16:colId xmlns:a16="http://schemas.microsoft.com/office/drawing/2014/main" val="20000"/>
                    </a:ext>
                  </a:extLst>
                </a:gridCol>
                <a:gridCol w="3529012">
                  <a:extLst>
                    <a:ext uri="{9D8B030D-6E8A-4147-A177-3AD203B41FA5}">
                      <a16:colId xmlns:a16="http://schemas.microsoft.com/office/drawing/2014/main" val="20001"/>
                    </a:ext>
                  </a:extLst>
                </a:gridCol>
              </a:tblGrid>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ASELSAN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MİKES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TUSAŞ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HEAŞ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HAVELSAN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ESDAŞ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00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ROKETSAN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STM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İŞBİR Elektrik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NETAŞ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032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ASPİLSAN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EHSİM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937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TEİ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tr-TR" sz="2400" b="1" i="0" u="none" strike="noStrike" cap="none" normalizeH="0" baseline="0" dirty="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66589" name="Text Box 10">
            <a:extLst>
              <a:ext uri="{FF2B5EF4-FFF2-40B4-BE49-F238E27FC236}">
                <a16:creationId xmlns:a16="http://schemas.microsoft.com/office/drawing/2014/main" id="{1CA3FC3E-866E-D61C-79E6-B0BC1BE2F10B}"/>
              </a:ext>
            </a:extLst>
          </p:cNvPr>
          <p:cNvSpPr txBox="1">
            <a:spLocks noChangeArrowheads="1"/>
          </p:cNvSpPr>
          <p:nvPr/>
        </p:nvSpPr>
        <p:spPr bwMode="auto">
          <a:xfrm>
            <a:off x="504825" y="115888"/>
            <a:ext cx="82184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000" b="1">
                <a:solidFill>
                  <a:schemeClr val="tx1"/>
                </a:solidFill>
                <a:latin typeface="Times New Roman" panose="02020603050405020304" pitchFamily="18" charset="0"/>
                <a:cs typeface="Times New Roman" panose="02020603050405020304" pitchFamily="18" charset="0"/>
              </a:rPr>
              <a:t>Öğrencilere Sunulan Staj İmkanları</a:t>
            </a:r>
          </a:p>
        </p:txBody>
      </p:sp>
      <p:pic>
        <p:nvPicPr>
          <p:cNvPr id="66590" name="Picture 12" descr="TURK BAYRAĞI">
            <a:extLst>
              <a:ext uri="{FF2B5EF4-FFF2-40B4-BE49-F238E27FC236}">
                <a16:creationId xmlns:a16="http://schemas.microsoft.com/office/drawing/2014/main" id="{09678428-C4F0-9E4E-FB9D-E73D1BB1BC4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77238" y="142875"/>
            <a:ext cx="76676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91" name="Picture 7" descr="C:\Users\hp\Desktop\TSKEV logo.png">
            <a:extLst>
              <a:ext uri="{FF2B5EF4-FFF2-40B4-BE49-F238E27FC236}">
                <a16:creationId xmlns:a16="http://schemas.microsoft.com/office/drawing/2014/main" id="{E9BF757E-9404-E80D-1E45-E7DE4FDD18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heel spokes="3"/>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a:extLst>
              <a:ext uri="{FF2B5EF4-FFF2-40B4-BE49-F238E27FC236}">
                <a16:creationId xmlns:a16="http://schemas.microsoft.com/office/drawing/2014/main" id="{F9575802-CF1B-1772-0F71-1476F0B738AC}"/>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SzPct val="75000"/>
              <a:buFont typeface="Monotype Sorts"/>
              <a:buNone/>
            </a:pPr>
            <a:endParaRPr lang="en-AU" altLang="tr-TR" sz="3500" b="1">
              <a:solidFill>
                <a:schemeClr val="tx1"/>
              </a:solidFill>
              <a:latin typeface="Times New Roman" panose="02020603050405020304" pitchFamily="18" charset="0"/>
              <a:cs typeface="Times New Roman" panose="02020603050405020304" pitchFamily="18" charset="0"/>
            </a:endParaRPr>
          </a:p>
        </p:txBody>
      </p:sp>
      <p:sp>
        <p:nvSpPr>
          <p:cNvPr id="67587" name="Text Box 5">
            <a:extLst>
              <a:ext uri="{FF2B5EF4-FFF2-40B4-BE49-F238E27FC236}">
                <a16:creationId xmlns:a16="http://schemas.microsoft.com/office/drawing/2014/main" id="{D661DDCA-9BDA-4E2E-9E1C-014109D3A987}"/>
              </a:ext>
            </a:extLst>
          </p:cNvPr>
          <p:cNvSpPr txBox="1">
            <a:spLocks noChangeArrowheads="1"/>
          </p:cNvSpPr>
          <p:nvPr/>
        </p:nvSpPr>
        <p:spPr bwMode="auto">
          <a:xfrm>
            <a:off x="419100" y="1268413"/>
            <a:ext cx="7105650"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nSpc>
                <a:spcPct val="120000"/>
              </a:lnSpc>
              <a:buClr>
                <a:srgbClr val="0070C0"/>
              </a:buClr>
              <a:buFont typeface="Wingdings" panose="05000000000000000000" pitchFamily="2" charset="2"/>
              <a:buChar char="v"/>
            </a:pPr>
            <a:r>
              <a:rPr lang="tr-TR" altLang="tr-TR" sz="2200" b="1">
                <a:solidFill>
                  <a:schemeClr val="tx1"/>
                </a:solidFill>
                <a:latin typeface="Times New Roman" panose="02020603050405020304" pitchFamily="18" charset="0"/>
                <a:cs typeface="Times New Roman" panose="02020603050405020304" pitchFamily="18" charset="0"/>
              </a:rPr>
              <a:t>Ordu Yardımlaşma Kurumu ve bağlı şirketleri ;</a:t>
            </a:r>
          </a:p>
        </p:txBody>
      </p:sp>
      <p:graphicFrame>
        <p:nvGraphicFramePr>
          <p:cNvPr id="27710" name="Group 62">
            <a:extLst>
              <a:ext uri="{FF2B5EF4-FFF2-40B4-BE49-F238E27FC236}">
                <a16:creationId xmlns:a16="http://schemas.microsoft.com/office/drawing/2014/main" id="{A1435779-C7B5-04CF-DD7C-42A81305E722}"/>
              </a:ext>
            </a:extLst>
          </p:cNvPr>
          <p:cNvGraphicFramePr>
            <a:graphicFrameLocks noGrp="1"/>
          </p:cNvGraphicFramePr>
          <p:nvPr/>
        </p:nvGraphicFramePr>
        <p:xfrm>
          <a:off x="539750" y="1857375"/>
          <a:ext cx="8388350" cy="4452938"/>
        </p:xfrm>
        <a:graphic>
          <a:graphicData uri="http://schemas.openxmlformats.org/drawingml/2006/table">
            <a:tbl>
              <a:tblPr/>
              <a:tblGrid>
                <a:gridCol w="4032250">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4603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dirty="0">
                          <a:ln>
                            <a:noFill/>
                          </a:ln>
                          <a:solidFill>
                            <a:schemeClr val="tx1"/>
                          </a:solidFill>
                          <a:effectLst/>
                          <a:latin typeface="Times New Roman" pitchFamily="18" charset="0"/>
                          <a:cs typeface="Times New Roman" pitchFamily="18" charset="0"/>
                        </a:rPr>
                        <a:t>OYAK Beton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dirty="0">
                          <a:ln>
                            <a:noFill/>
                          </a:ln>
                          <a:solidFill>
                            <a:schemeClr val="tx1"/>
                          </a:solidFill>
                          <a:effectLst/>
                          <a:latin typeface="Times New Roman" pitchFamily="18" charset="0"/>
                          <a:cs typeface="Times New Roman" pitchFamily="18" charset="0"/>
                        </a:rPr>
                        <a:t>ÜNYE Çimento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207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OYAK İnşaat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OYTAŞ İç ve Dış Ticaret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921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RENO Mais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ASLAN Çimento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87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TUKAŞ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OMSAN Lojistik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191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HEKTAŞ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OYAK Savunma ve Güvenlik Sistemleri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8207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ERDEMİR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OYAK Teknoloji Bilişim ve Kart Hizmetleri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810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İSDEMİR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tr-TR" sz="22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pic>
        <p:nvPicPr>
          <p:cNvPr id="67614" name="Picture 12" descr="TURK BAYRAĞI">
            <a:extLst>
              <a:ext uri="{FF2B5EF4-FFF2-40B4-BE49-F238E27FC236}">
                <a16:creationId xmlns:a16="http://schemas.microsoft.com/office/drawing/2014/main" id="{D794274F-E22E-8437-DE01-84D120B6BF8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77238" y="142875"/>
            <a:ext cx="76676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615" name="Text Box 10">
            <a:extLst>
              <a:ext uri="{FF2B5EF4-FFF2-40B4-BE49-F238E27FC236}">
                <a16:creationId xmlns:a16="http://schemas.microsoft.com/office/drawing/2014/main" id="{E0A70914-77D5-8477-B6BD-75B5AE7A1684}"/>
              </a:ext>
            </a:extLst>
          </p:cNvPr>
          <p:cNvSpPr txBox="1">
            <a:spLocks noChangeArrowheads="1"/>
          </p:cNvSpPr>
          <p:nvPr/>
        </p:nvSpPr>
        <p:spPr bwMode="auto">
          <a:xfrm>
            <a:off x="504825" y="115888"/>
            <a:ext cx="82184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000" b="1">
                <a:solidFill>
                  <a:schemeClr val="tx1"/>
                </a:solidFill>
                <a:latin typeface="Times New Roman" panose="02020603050405020304" pitchFamily="18" charset="0"/>
                <a:cs typeface="Times New Roman" panose="02020603050405020304" pitchFamily="18" charset="0"/>
              </a:rPr>
              <a:t>Öğrencilere Sunulan Staj İmkanları</a:t>
            </a:r>
          </a:p>
        </p:txBody>
      </p:sp>
      <p:pic>
        <p:nvPicPr>
          <p:cNvPr id="67616" name="Picture 7" descr="C:\Users\hp\Desktop\TSKEV logo.png">
            <a:extLst>
              <a:ext uri="{FF2B5EF4-FFF2-40B4-BE49-F238E27FC236}">
                <a16:creationId xmlns:a16="http://schemas.microsoft.com/office/drawing/2014/main" id="{0BF267B3-7E2E-3D11-1F02-02C94F99F3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4450"/>
            <a:ext cx="87630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heel spokes="3"/>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5">
            <a:extLst>
              <a:ext uri="{FF2B5EF4-FFF2-40B4-BE49-F238E27FC236}">
                <a16:creationId xmlns:a16="http://schemas.microsoft.com/office/drawing/2014/main" id="{49D7CFC3-944A-7885-EF82-50A199DD2DB2}"/>
              </a:ext>
            </a:extLst>
          </p:cNvPr>
          <p:cNvSpPr txBox="1">
            <a:spLocks noChangeArrowheads="1"/>
          </p:cNvSpPr>
          <p:nvPr/>
        </p:nvSpPr>
        <p:spPr bwMode="auto">
          <a:xfrm>
            <a:off x="539750" y="1458913"/>
            <a:ext cx="797718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nSpc>
                <a:spcPct val="120000"/>
              </a:lnSpc>
              <a:buClr>
                <a:srgbClr val="0070C0"/>
              </a:buClr>
              <a:buFont typeface="Wingdings" panose="05000000000000000000" pitchFamily="2" charset="2"/>
              <a:buChar char="v"/>
            </a:pPr>
            <a:r>
              <a:rPr lang="tr-TR" altLang="tr-TR" sz="2200" b="1">
                <a:solidFill>
                  <a:schemeClr val="tx1"/>
                </a:solidFill>
                <a:latin typeface="Times New Roman" panose="02020603050405020304" pitchFamily="18" charset="0"/>
                <a:cs typeface="Times New Roman" panose="02020603050405020304" pitchFamily="18" charset="0"/>
              </a:rPr>
              <a:t>Makine ve Kimya Endüstrisi Kurumu ve bağlı şirketleri ;</a:t>
            </a:r>
          </a:p>
        </p:txBody>
      </p:sp>
      <p:sp>
        <p:nvSpPr>
          <p:cNvPr id="68611" name="Text Box 5">
            <a:extLst>
              <a:ext uri="{FF2B5EF4-FFF2-40B4-BE49-F238E27FC236}">
                <a16:creationId xmlns:a16="http://schemas.microsoft.com/office/drawing/2014/main" id="{0AC530DF-4413-1395-05EF-6D09CF06E7E0}"/>
              </a:ext>
            </a:extLst>
          </p:cNvPr>
          <p:cNvSpPr txBox="1">
            <a:spLocks noChangeArrowheads="1"/>
          </p:cNvSpPr>
          <p:nvPr/>
        </p:nvSpPr>
        <p:spPr bwMode="auto">
          <a:xfrm>
            <a:off x="504825" y="1916113"/>
            <a:ext cx="8256588" cy="347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nSpc>
                <a:spcPct val="200000"/>
              </a:lnSpc>
              <a:buClr>
                <a:srgbClr val="00B050"/>
              </a:buClr>
              <a:buFont typeface="Wingdings" panose="05000000000000000000" pitchFamily="2" charset="2"/>
              <a:buChar char="ü"/>
            </a:pPr>
            <a:r>
              <a:rPr lang="tr-TR" altLang="tr-TR" sz="2200" b="1">
                <a:solidFill>
                  <a:schemeClr val="tx1"/>
                </a:solidFill>
                <a:latin typeface="Times New Roman" panose="02020603050405020304" pitchFamily="18" charset="0"/>
                <a:cs typeface="Times New Roman" panose="02020603050405020304" pitchFamily="18" charset="0"/>
              </a:rPr>
              <a:t>MKEK Gazi Fişek Fabrikası,</a:t>
            </a:r>
          </a:p>
          <a:p>
            <a:pPr>
              <a:lnSpc>
                <a:spcPct val="200000"/>
              </a:lnSpc>
              <a:buClr>
                <a:srgbClr val="00B050"/>
              </a:buClr>
              <a:buFont typeface="Wingdings" panose="05000000000000000000" pitchFamily="2" charset="2"/>
              <a:buChar char="ü"/>
            </a:pPr>
            <a:r>
              <a:rPr lang="tr-TR" altLang="tr-TR" sz="2200" b="1">
                <a:solidFill>
                  <a:schemeClr val="tx1"/>
                </a:solidFill>
                <a:latin typeface="Times New Roman" panose="02020603050405020304" pitchFamily="18" charset="0"/>
                <a:cs typeface="Times New Roman" panose="02020603050405020304" pitchFamily="18" charset="0"/>
              </a:rPr>
              <a:t>MKEK Maksam Makine ve Maske Fabrikası,</a:t>
            </a:r>
          </a:p>
          <a:p>
            <a:pPr>
              <a:lnSpc>
                <a:spcPct val="200000"/>
              </a:lnSpc>
              <a:buClr>
                <a:srgbClr val="00B050"/>
              </a:buClr>
              <a:buFont typeface="Wingdings" panose="05000000000000000000" pitchFamily="2" charset="2"/>
              <a:buChar char="ü"/>
            </a:pPr>
            <a:r>
              <a:rPr lang="tr-TR" altLang="tr-TR" sz="2200" b="1">
                <a:solidFill>
                  <a:schemeClr val="tx1"/>
                </a:solidFill>
                <a:latin typeface="Times New Roman" panose="02020603050405020304" pitchFamily="18" charset="0"/>
                <a:cs typeface="Times New Roman" panose="02020603050405020304" pitchFamily="18" charset="0"/>
              </a:rPr>
              <a:t>MKEK Kapsül Fabrikası,</a:t>
            </a:r>
          </a:p>
          <a:p>
            <a:pPr>
              <a:lnSpc>
                <a:spcPct val="200000"/>
              </a:lnSpc>
              <a:buClr>
                <a:srgbClr val="00B050"/>
              </a:buClr>
              <a:buFont typeface="Wingdings" panose="05000000000000000000" pitchFamily="2" charset="2"/>
              <a:buChar char="ü"/>
            </a:pPr>
            <a:r>
              <a:rPr lang="tr-TR" altLang="tr-TR" sz="2200" b="1">
                <a:solidFill>
                  <a:schemeClr val="tx1"/>
                </a:solidFill>
                <a:latin typeface="Times New Roman" panose="02020603050405020304" pitchFamily="18" charset="0"/>
                <a:cs typeface="Times New Roman" panose="02020603050405020304" pitchFamily="18" charset="0"/>
              </a:rPr>
              <a:t>MKEK Genel Müdürlüğü Yönetim Bilgi Sistemleri Daire Başkanlığı.</a:t>
            </a:r>
          </a:p>
        </p:txBody>
      </p:sp>
      <p:pic>
        <p:nvPicPr>
          <p:cNvPr id="68612" name="Picture 12" descr="TURK BAYRAĞI">
            <a:extLst>
              <a:ext uri="{FF2B5EF4-FFF2-40B4-BE49-F238E27FC236}">
                <a16:creationId xmlns:a16="http://schemas.microsoft.com/office/drawing/2014/main" id="{52ECE113-D547-8D3A-AF90-D04B158CE7E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77238" y="142875"/>
            <a:ext cx="76676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3" name="Text Box 10">
            <a:extLst>
              <a:ext uri="{FF2B5EF4-FFF2-40B4-BE49-F238E27FC236}">
                <a16:creationId xmlns:a16="http://schemas.microsoft.com/office/drawing/2014/main" id="{A3E8A97A-FD5D-0D60-D5E0-C69DD70032E7}"/>
              </a:ext>
            </a:extLst>
          </p:cNvPr>
          <p:cNvSpPr txBox="1">
            <a:spLocks noChangeArrowheads="1"/>
          </p:cNvSpPr>
          <p:nvPr/>
        </p:nvSpPr>
        <p:spPr bwMode="auto">
          <a:xfrm>
            <a:off x="504825" y="115888"/>
            <a:ext cx="82184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3000" b="1">
                <a:solidFill>
                  <a:schemeClr val="tx1"/>
                </a:solidFill>
                <a:latin typeface="Times New Roman" panose="02020603050405020304" pitchFamily="18" charset="0"/>
                <a:cs typeface="Times New Roman" panose="02020603050405020304" pitchFamily="18" charset="0"/>
              </a:rPr>
              <a:t>Öğrencilere Sunulan Staj İmkanları</a:t>
            </a:r>
          </a:p>
        </p:txBody>
      </p:sp>
      <p:pic>
        <p:nvPicPr>
          <p:cNvPr id="68614" name="Picture 7" descr="C:\Users\hp\Desktop\TSKEV logo.png">
            <a:extLst>
              <a:ext uri="{FF2B5EF4-FFF2-40B4-BE49-F238E27FC236}">
                <a16:creationId xmlns:a16="http://schemas.microsoft.com/office/drawing/2014/main" id="{7D9C4737-8638-F2B4-340C-CD5425AEF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5" name="Text Box 5">
            <a:extLst>
              <a:ext uri="{FF2B5EF4-FFF2-40B4-BE49-F238E27FC236}">
                <a16:creationId xmlns:a16="http://schemas.microsoft.com/office/drawing/2014/main" id="{F3AFF516-17FB-F112-045B-96FE25AB4A09}"/>
              </a:ext>
            </a:extLst>
          </p:cNvPr>
          <p:cNvSpPr txBox="1">
            <a:spLocks noChangeArrowheads="1"/>
          </p:cNvSpPr>
          <p:nvPr/>
        </p:nvSpPr>
        <p:spPr bwMode="auto">
          <a:xfrm>
            <a:off x="482600" y="5810250"/>
            <a:ext cx="7977188"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nSpc>
                <a:spcPct val="120000"/>
              </a:lnSpc>
              <a:buClr>
                <a:srgbClr val="0070C0"/>
              </a:buClr>
              <a:buFont typeface="Wingdings" panose="05000000000000000000" pitchFamily="2" charset="2"/>
              <a:buChar char="v"/>
            </a:pPr>
            <a:r>
              <a:rPr lang="tr-TR" altLang="tr-TR" sz="2200" b="1">
                <a:solidFill>
                  <a:schemeClr val="tx1"/>
                </a:solidFill>
                <a:latin typeface="Times New Roman" panose="02020603050405020304" pitchFamily="18" charset="0"/>
                <a:cs typeface="Times New Roman" panose="02020603050405020304" pitchFamily="18" charset="0"/>
              </a:rPr>
              <a:t>FNSS Savunma Sistemleri A.Ş.</a:t>
            </a:r>
          </a:p>
        </p:txBody>
      </p:sp>
    </p:spTree>
  </p:cSld>
  <p:clrMapOvr>
    <a:masterClrMapping/>
  </p:clrMapOvr>
  <p:transition spd="med">
    <p:wheel spokes="3"/>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400B2A43-2511-740E-4F13-712D8BCD6F0F}"/>
              </a:ext>
            </a:extLst>
          </p:cNvPr>
          <p:cNvSpPr>
            <a:spLocks noChangeArrowheads="1"/>
          </p:cNvSpPr>
          <p:nvPr/>
        </p:nvSpPr>
        <p:spPr bwMode="auto">
          <a:xfrm>
            <a:off x="179388" y="908050"/>
            <a:ext cx="8785225" cy="568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p:txBody>
      </p:sp>
      <p:sp>
        <p:nvSpPr>
          <p:cNvPr id="69635" name="Rectangle 3">
            <a:extLst>
              <a:ext uri="{FF2B5EF4-FFF2-40B4-BE49-F238E27FC236}">
                <a16:creationId xmlns:a16="http://schemas.microsoft.com/office/drawing/2014/main" id="{D38A2400-25CF-541A-1D8A-08F0681876B5}"/>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3500" b="1">
              <a:solidFill>
                <a:schemeClr val="tx1"/>
              </a:solidFill>
              <a:latin typeface="Times New Roman" panose="02020603050405020304" pitchFamily="18" charset="0"/>
              <a:cs typeface="Times New Roman" panose="02020603050405020304" pitchFamily="18" charset="0"/>
            </a:endParaRPr>
          </a:p>
        </p:txBody>
      </p:sp>
      <p:sp>
        <p:nvSpPr>
          <p:cNvPr id="53252" name="Text Box 5">
            <a:extLst>
              <a:ext uri="{FF2B5EF4-FFF2-40B4-BE49-F238E27FC236}">
                <a16:creationId xmlns:a16="http://schemas.microsoft.com/office/drawing/2014/main" id="{99C6CAC3-8F1B-19EC-CF33-551447B6D9B1}"/>
              </a:ext>
            </a:extLst>
          </p:cNvPr>
          <p:cNvSpPr txBox="1">
            <a:spLocks noChangeArrowheads="1"/>
          </p:cNvSpPr>
          <p:nvPr/>
        </p:nvSpPr>
        <p:spPr bwMode="auto">
          <a:xfrm>
            <a:off x="395288" y="1651000"/>
            <a:ext cx="8424862"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itchFamily="34" charset="0"/>
                <a:cs typeface="Arial" pitchFamily="34" charset="0"/>
              </a:defRPr>
            </a:lvl1pPr>
            <a:lvl2pPr marL="742950" indent="-285750">
              <a:defRPr sz="1200">
                <a:solidFill>
                  <a:schemeClr val="bg1"/>
                </a:solidFill>
                <a:latin typeface="Arial" pitchFamily="34" charset="0"/>
                <a:cs typeface="Arial" pitchFamily="34" charset="0"/>
              </a:defRPr>
            </a:lvl2pPr>
            <a:lvl3pPr marL="1143000" indent="-228600">
              <a:defRPr sz="1200">
                <a:solidFill>
                  <a:schemeClr val="bg1"/>
                </a:solidFill>
                <a:latin typeface="Arial" pitchFamily="34" charset="0"/>
                <a:cs typeface="Arial" pitchFamily="34" charset="0"/>
              </a:defRPr>
            </a:lvl3pPr>
            <a:lvl4pPr marL="1600200" indent="-228600">
              <a:defRPr sz="1200">
                <a:solidFill>
                  <a:schemeClr val="bg1"/>
                </a:solidFill>
                <a:latin typeface="Arial" pitchFamily="34" charset="0"/>
                <a:cs typeface="Arial" pitchFamily="34" charset="0"/>
              </a:defRPr>
            </a:lvl4pPr>
            <a:lvl5pPr marL="2057400" indent="-228600">
              <a:defRPr sz="1200">
                <a:solidFill>
                  <a:schemeClr val="bg1"/>
                </a:solidFill>
                <a:latin typeface="Arial" pitchFamily="34" charset="0"/>
                <a:cs typeface="Arial" pitchFamily="34" charset="0"/>
              </a:defRPr>
            </a:lvl5pPr>
            <a:lvl6pPr marL="2514600" indent="-228600" eaLnBrk="0" fontAlgn="base" hangingPunct="0">
              <a:spcBef>
                <a:spcPct val="0"/>
              </a:spcBef>
              <a:spcAft>
                <a:spcPct val="0"/>
              </a:spcAft>
              <a:defRPr sz="1200">
                <a:solidFill>
                  <a:schemeClr val="bg1"/>
                </a:solidFill>
                <a:latin typeface="Arial" pitchFamily="34" charset="0"/>
                <a:cs typeface="Arial" pitchFamily="34" charset="0"/>
              </a:defRPr>
            </a:lvl6pPr>
            <a:lvl7pPr marL="2971800" indent="-228600" eaLnBrk="0" fontAlgn="base" hangingPunct="0">
              <a:spcBef>
                <a:spcPct val="0"/>
              </a:spcBef>
              <a:spcAft>
                <a:spcPct val="0"/>
              </a:spcAft>
              <a:defRPr sz="1200">
                <a:solidFill>
                  <a:schemeClr val="bg1"/>
                </a:solidFill>
                <a:latin typeface="Arial" pitchFamily="34" charset="0"/>
                <a:cs typeface="Arial" pitchFamily="34" charset="0"/>
              </a:defRPr>
            </a:lvl7pPr>
            <a:lvl8pPr marL="3429000" indent="-228600" eaLnBrk="0" fontAlgn="base" hangingPunct="0">
              <a:spcBef>
                <a:spcPct val="0"/>
              </a:spcBef>
              <a:spcAft>
                <a:spcPct val="0"/>
              </a:spcAft>
              <a:defRPr sz="1200">
                <a:solidFill>
                  <a:schemeClr val="bg1"/>
                </a:solidFill>
                <a:latin typeface="Arial" pitchFamily="34" charset="0"/>
                <a:cs typeface="Arial" pitchFamily="34" charset="0"/>
              </a:defRPr>
            </a:lvl8pPr>
            <a:lvl9pPr marL="3886200" indent="-228600" eaLnBrk="0" fontAlgn="base" hangingPunct="0">
              <a:spcBef>
                <a:spcPct val="0"/>
              </a:spcBef>
              <a:spcAft>
                <a:spcPct val="0"/>
              </a:spcAft>
              <a:defRPr sz="1200">
                <a:solidFill>
                  <a:schemeClr val="bg1"/>
                </a:solidFill>
                <a:latin typeface="Arial" pitchFamily="34" charset="0"/>
                <a:cs typeface="Arial" pitchFamily="34" charset="0"/>
              </a:defRPr>
            </a:lvl9pPr>
          </a:lstStyle>
          <a:p>
            <a:pPr algn="just">
              <a:lnSpc>
                <a:spcPct val="150000"/>
              </a:lnSpc>
              <a:spcBef>
                <a:spcPts val="600"/>
              </a:spcBef>
              <a:spcAft>
                <a:spcPts val="600"/>
              </a:spcAft>
              <a:buClr>
                <a:srgbClr val="00B050"/>
              </a:buClr>
              <a:defRPr/>
            </a:pPr>
            <a:r>
              <a:rPr lang="tr-TR" sz="2400" b="1" dirty="0">
                <a:solidFill>
                  <a:schemeClr val="tx1"/>
                </a:solidFill>
                <a:latin typeface="Times New Roman" pitchFamily="18" charset="0"/>
                <a:cs typeface="Times New Roman" pitchFamily="18" charset="0"/>
              </a:rPr>
              <a:t>TSK Eğitim Vakfının hedefleri; </a:t>
            </a:r>
          </a:p>
          <a:p>
            <a:pPr marL="342900" indent="-342900" algn="just">
              <a:lnSpc>
                <a:spcPct val="150000"/>
              </a:lnSpc>
              <a:spcBef>
                <a:spcPts val="600"/>
              </a:spcBef>
              <a:spcAft>
                <a:spcPts val="600"/>
              </a:spcAft>
              <a:buClr>
                <a:srgbClr val="00B050"/>
              </a:buClr>
              <a:buFont typeface="Wingdings" pitchFamily="2" charset="2"/>
              <a:buChar char="ü"/>
              <a:defRPr/>
            </a:pPr>
            <a:r>
              <a:rPr lang="tr-TR" sz="2400" b="1" dirty="0">
                <a:solidFill>
                  <a:schemeClr val="tx1"/>
                </a:solidFill>
                <a:latin typeface="Times New Roman" pitchFamily="18" charset="0"/>
                <a:cs typeface="Times New Roman" pitchFamily="18" charset="0"/>
              </a:rPr>
              <a:t> Türk Silahlı Kuvvetler mensuplarının üniversite öğrenimlerini sürdürmekte olan çocuklarına sağlıklı ve yaşanabilir yurt imkanı sağlamak,</a:t>
            </a:r>
          </a:p>
          <a:p>
            <a:pPr marL="342900" indent="-342900" algn="just">
              <a:lnSpc>
                <a:spcPct val="150000"/>
              </a:lnSpc>
              <a:spcBef>
                <a:spcPts val="600"/>
              </a:spcBef>
              <a:spcAft>
                <a:spcPts val="600"/>
              </a:spcAft>
              <a:buClr>
                <a:srgbClr val="00B050"/>
              </a:buClr>
              <a:buFont typeface="Wingdings" pitchFamily="2" charset="2"/>
              <a:buChar char="ü"/>
              <a:defRPr/>
            </a:pPr>
            <a:r>
              <a:rPr lang="tr-TR" sz="2400" b="1" dirty="0">
                <a:solidFill>
                  <a:schemeClr val="tx1"/>
                </a:solidFill>
                <a:latin typeface="Times New Roman" pitchFamily="18" charset="0"/>
                <a:cs typeface="Times New Roman" pitchFamily="18" charset="0"/>
              </a:rPr>
              <a:t> Karşılıksız eğitim bursu miktarını, burs çeşitliliğini ve burs verilecek öğrenci sayısını artırmak,</a:t>
            </a:r>
          </a:p>
        </p:txBody>
      </p:sp>
      <p:grpSp>
        <p:nvGrpSpPr>
          <p:cNvPr id="69637" name="Group 10">
            <a:extLst>
              <a:ext uri="{FF2B5EF4-FFF2-40B4-BE49-F238E27FC236}">
                <a16:creationId xmlns:a16="http://schemas.microsoft.com/office/drawing/2014/main" id="{EB3F0022-C900-222E-079B-950E5CFA2EC4}"/>
              </a:ext>
            </a:extLst>
          </p:cNvPr>
          <p:cNvGrpSpPr>
            <a:grpSpLocks/>
          </p:cNvGrpSpPr>
          <p:nvPr/>
        </p:nvGrpSpPr>
        <p:grpSpPr bwMode="auto">
          <a:xfrm>
            <a:off x="1187450" y="233363"/>
            <a:ext cx="7808913" cy="731837"/>
            <a:chOff x="748" y="56"/>
            <a:chExt cx="4919" cy="461"/>
          </a:xfrm>
        </p:grpSpPr>
        <p:sp>
          <p:nvSpPr>
            <p:cNvPr id="69639" name="Rectangle 11">
              <a:extLst>
                <a:ext uri="{FF2B5EF4-FFF2-40B4-BE49-F238E27FC236}">
                  <a16:creationId xmlns:a16="http://schemas.microsoft.com/office/drawing/2014/main" id="{F49A6650-C2C5-F73F-9C0A-412F7566E60C}"/>
                </a:ext>
              </a:extLst>
            </p:cNvPr>
            <p:cNvSpPr>
              <a:spLocks noChangeArrowheads="1"/>
            </p:cNvSpPr>
            <p:nvPr/>
          </p:nvSpPr>
          <p:spPr bwMode="auto">
            <a:xfrm>
              <a:off x="748" y="56"/>
              <a:ext cx="4400"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r>
                <a:rPr lang="tr-TR" altLang="tr-TR" sz="3200" b="1">
                  <a:solidFill>
                    <a:schemeClr val="tx1"/>
                  </a:solidFill>
                  <a:latin typeface="Times New Roman" panose="02020603050405020304" pitchFamily="18" charset="0"/>
                  <a:cs typeface="Times New Roman" panose="02020603050405020304" pitchFamily="18" charset="0"/>
                </a:rPr>
                <a:t>Vakfın Hedefleri</a:t>
              </a:r>
            </a:p>
          </p:txBody>
        </p:sp>
        <p:pic>
          <p:nvPicPr>
            <p:cNvPr id="69640" name="Picture 13" descr="TURK BAYRAĞI">
              <a:extLst>
                <a:ext uri="{FF2B5EF4-FFF2-40B4-BE49-F238E27FC236}">
                  <a16:creationId xmlns:a16="http://schemas.microsoft.com/office/drawing/2014/main" id="{F1EF4450-F5AD-4DDD-1479-47763062F9D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9638" name="Picture 7" descr="C:\Users\hp\Desktop\TSKEV logo.png">
            <a:extLst>
              <a:ext uri="{FF2B5EF4-FFF2-40B4-BE49-F238E27FC236}">
                <a16:creationId xmlns:a16="http://schemas.microsoft.com/office/drawing/2014/main" id="{0A8C6B0B-2F83-384F-5405-F59C0F1F44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hee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58515FEF-9899-1892-C5C5-D90B366A63F2}"/>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p:txBody>
      </p:sp>
      <p:sp>
        <p:nvSpPr>
          <p:cNvPr id="70659" name="Rectangle 3">
            <a:extLst>
              <a:ext uri="{FF2B5EF4-FFF2-40B4-BE49-F238E27FC236}">
                <a16:creationId xmlns:a16="http://schemas.microsoft.com/office/drawing/2014/main" id="{0A319FC5-1AA1-5984-F31E-3D57E4B24312}"/>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3500" b="1">
              <a:solidFill>
                <a:schemeClr val="tx1"/>
              </a:solidFill>
              <a:latin typeface="Times New Roman" panose="02020603050405020304" pitchFamily="18" charset="0"/>
              <a:cs typeface="Times New Roman" panose="02020603050405020304" pitchFamily="18" charset="0"/>
            </a:endParaRPr>
          </a:p>
        </p:txBody>
      </p:sp>
      <p:sp>
        <p:nvSpPr>
          <p:cNvPr id="70660" name="Text Box 5">
            <a:extLst>
              <a:ext uri="{FF2B5EF4-FFF2-40B4-BE49-F238E27FC236}">
                <a16:creationId xmlns:a16="http://schemas.microsoft.com/office/drawing/2014/main" id="{D6F6372B-7455-FA52-34D1-61E57CE4E7E3}"/>
              </a:ext>
            </a:extLst>
          </p:cNvPr>
          <p:cNvSpPr txBox="1">
            <a:spLocks noChangeArrowheads="1"/>
          </p:cNvSpPr>
          <p:nvPr/>
        </p:nvSpPr>
        <p:spPr bwMode="auto">
          <a:xfrm>
            <a:off x="179388" y="1960563"/>
            <a:ext cx="881697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50000"/>
              </a:lnSpc>
              <a:spcBef>
                <a:spcPts val="600"/>
              </a:spcBef>
              <a:spcAft>
                <a:spcPts val="600"/>
              </a:spcAft>
              <a:buClr>
                <a:srgbClr val="00B050"/>
              </a:buClr>
              <a:buFont typeface="Wingdings" panose="05000000000000000000" pitchFamily="2" charset="2"/>
              <a:buChar char="ü"/>
            </a:pPr>
            <a:r>
              <a:rPr lang="tr-TR" altLang="tr-TR" sz="2400" b="1">
                <a:solidFill>
                  <a:schemeClr val="tx1"/>
                </a:solidFill>
                <a:latin typeface="Times New Roman" panose="02020603050405020304" pitchFamily="18" charset="0"/>
                <a:cs typeface="Times New Roman" panose="02020603050405020304" pitchFamily="18" charset="0"/>
              </a:rPr>
              <a:t> Vakfın gayesine ulaşabilmesi için gelir kaynaklarını artırıcı girişimleri devam ettirmek,</a:t>
            </a:r>
          </a:p>
          <a:p>
            <a:pPr algn="just">
              <a:lnSpc>
                <a:spcPct val="150000"/>
              </a:lnSpc>
              <a:spcBef>
                <a:spcPts val="600"/>
              </a:spcBef>
              <a:spcAft>
                <a:spcPts val="600"/>
              </a:spcAft>
              <a:buClr>
                <a:srgbClr val="00B050"/>
              </a:buClr>
              <a:buFont typeface="Wingdings" panose="05000000000000000000" pitchFamily="2" charset="2"/>
              <a:buChar char="ü"/>
            </a:pPr>
            <a:r>
              <a:rPr lang="tr-TR" altLang="tr-TR" sz="2400" b="1">
                <a:solidFill>
                  <a:schemeClr val="tx1"/>
                </a:solidFill>
                <a:latin typeface="Times New Roman" panose="02020603050405020304" pitchFamily="18" charset="0"/>
                <a:cs typeface="Times New Roman" panose="02020603050405020304" pitchFamily="18" charset="0"/>
              </a:rPr>
              <a:t> Öğrencilerimizin barınmalarında gelişmeler sağlamak,</a:t>
            </a:r>
          </a:p>
          <a:p>
            <a:pPr algn="just">
              <a:lnSpc>
                <a:spcPct val="150000"/>
              </a:lnSpc>
              <a:spcBef>
                <a:spcPts val="600"/>
              </a:spcBef>
              <a:spcAft>
                <a:spcPts val="600"/>
              </a:spcAft>
              <a:buClr>
                <a:srgbClr val="00B050"/>
              </a:buClr>
              <a:buFont typeface="Wingdings" panose="05000000000000000000" pitchFamily="2" charset="2"/>
              <a:buChar char="ü"/>
            </a:pPr>
            <a:r>
              <a:rPr lang="tr-TR" altLang="tr-TR" sz="2400" b="1">
                <a:solidFill>
                  <a:schemeClr val="tx1"/>
                </a:solidFill>
                <a:latin typeface="Times New Roman" panose="02020603050405020304" pitchFamily="18" charset="0"/>
                <a:cs typeface="Times New Roman" panose="02020603050405020304" pitchFamily="18" charset="0"/>
              </a:rPr>
              <a:t> Velilerce ödenen yurt aidatlarının düşürülmesine yönelik çalışmalar yapmak.</a:t>
            </a:r>
          </a:p>
        </p:txBody>
      </p:sp>
      <p:grpSp>
        <p:nvGrpSpPr>
          <p:cNvPr id="70661" name="Group 10">
            <a:extLst>
              <a:ext uri="{FF2B5EF4-FFF2-40B4-BE49-F238E27FC236}">
                <a16:creationId xmlns:a16="http://schemas.microsoft.com/office/drawing/2014/main" id="{A87BEC8A-528F-57FB-2086-8637657D6ED5}"/>
              </a:ext>
            </a:extLst>
          </p:cNvPr>
          <p:cNvGrpSpPr>
            <a:grpSpLocks/>
          </p:cNvGrpSpPr>
          <p:nvPr/>
        </p:nvGrpSpPr>
        <p:grpSpPr bwMode="auto">
          <a:xfrm>
            <a:off x="1187450" y="233363"/>
            <a:ext cx="7808913" cy="731837"/>
            <a:chOff x="748" y="56"/>
            <a:chExt cx="4919" cy="461"/>
          </a:xfrm>
        </p:grpSpPr>
        <p:sp>
          <p:nvSpPr>
            <p:cNvPr id="70663" name="Rectangle 11">
              <a:extLst>
                <a:ext uri="{FF2B5EF4-FFF2-40B4-BE49-F238E27FC236}">
                  <a16:creationId xmlns:a16="http://schemas.microsoft.com/office/drawing/2014/main" id="{FE95B9BA-47EB-7182-A744-A02DEB009E69}"/>
                </a:ext>
              </a:extLst>
            </p:cNvPr>
            <p:cNvSpPr>
              <a:spLocks noChangeArrowheads="1"/>
            </p:cNvSpPr>
            <p:nvPr/>
          </p:nvSpPr>
          <p:spPr bwMode="auto">
            <a:xfrm>
              <a:off x="748" y="56"/>
              <a:ext cx="4400"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r>
                <a:rPr lang="tr-TR" altLang="tr-TR" sz="3200" b="1">
                  <a:solidFill>
                    <a:schemeClr val="tx1"/>
                  </a:solidFill>
                  <a:latin typeface="Times New Roman" panose="02020603050405020304" pitchFamily="18" charset="0"/>
                  <a:cs typeface="Times New Roman" panose="02020603050405020304" pitchFamily="18" charset="0"/>
                </a:rPr>
                <a:t>Vakfın Hedefleri</a:t>
              </a:r>
            </a:p>
          </p:txBody>
        </p:sp>
        <p:pic>
          <p:nvPicPr>
            <p:cNvPr id="70664" name="Picture 13" descr="TURK BAYRAĞI">
              <a:extLst>
                <a:ext uri="{FF2B5EF4-FFF2-40B4-BE49-F238E27FC236}">
                  <a16:creationId xmlns:a16="http://schemas.microsoft.com/office/drawing/2014/main" id="{59D09B90-7272-084E-F0E7-2BE311C3741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0662" name="Picture 7" descr="C:\Users\hp\Desktop\TSKEV logo.png">
            <a:extLst>
              <a:ext uri="{FF2B5EF4-FFF2-40B4-BE49-F238E27FC236}">
                <a16:creationId xmlns:a16="http://schemas.microsoft.com/office/drawing/2014/main" id="{B311909F-E592-5EB0-75AD-B0CA4F8D3D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heel spokes="8"/>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D13DF33-21D4-E6FE-57B3-A583D278A1D9}"/>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p:txBody>
      </p:sp>
      <p:sp>
        <p:nvSpPr>
          <p:cNvPr id="71683" name="Rectangle 3">
            <a:extLst>
              <a:ext uri="{FF2B5EF4-FFF2-40B4-BE49-F238E27FC236}">
                <a16:creationId xmlns:a16="http://schemas.microsoft.com/office/drawing/2014/main" id="{C4444209-F9F8-C617-1BB1-6308382592ED}"/>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3500" b="1">
              <a:solidFill>
                <a:schemeClr val="tx1"/>
              </a:solidFill>
              <a:latin typeface="Times New Roman" panose="02020603050405020304" pitchFamily="18" charset="0"/>
              <a:cs typeface="Times New Roman" panose="02020603050405020304" pitchFamily="18" charset="0"/>
            </a:endParaRPr>
          </a:p>
        </p:txBody>
      </p:sp>
      <p:sp>
        <p:nvSpPr>
          <p:cNvPr id="71684" name="Text Box 5">
            <a:extLst>
              <a:ext uri="{FF2B5EF4-FFF2-40B4-BE49-F238E27FC236}">
                <a16:creationId xmlns:a16="http://schemas.microsoft.com/office/drawing/2014/main" id="{0862CA7C-8111-DAF7-78AC-7C781AC1720E}"/>
              </a:ext>
            </a:extLst>
          </p:cNvPr>
          <p:cNvSpPr txBox="1">
            <a:spLocks noChangeArrowheads="1"/>
          </p:cNvSpPr>
          <p:nvPr/>
        </p:nvSpPr>
        <p:spPr bwMode="auto">
          <a:xfrm>
            <a:off x="285750" y="1316038"/>
            <a:ext cx="85344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lnSpc>
                <a:spcPct val="190000"/>
              </a:lnSpc>
            </a:pPr>
            <a:r>
              <a:rPr lang="tr-TR" altLang="tr-TR" sz="2400" b="1">
                <a:solidFill>
                  <a:schemeClr val="tx1"/>
                </a:solidFill>
                <a:latin typeface="Times New Roman" panose="02020603050405020304" pitchFamily="18" charset="0"/>
                <a:cs typeface="Times New Roman" panose="02020603050405020304" pitchFamily="18" charset="0"/>
              </a:rPr>
              <a:t>TSK Eğitim Vakfı, Türk Silahlı Kuvvetleri mensuplarının; çocuklarının öğrenimleri süresince her türlü desteği sağlamakta; Atatürkçü Düşünce Sistemini, milli ve evrensel değerleri içtenlikle benimsemiş ve ülkemizin kalkınmasına katkıda bulunacak donanımla yetişmelerini sağlayacak imkanları hazırlama ve mevcutları daha da geliştirme gayreti içinde çalışmalarına devam etmektedir.</a:t>
            </a:r>
          </a:p>
        </p:txBody>
      </p:sp>
      <p:grpSp>
        <p:nvGrpSpPr>
          <p:cNvPr id="71685" name="Group 10">
            <a:extLst>
              <a:ext uri="{FF2B5EF4-FFF2-40B4-BE49-F238E27FC236}">
                <a16:creationId xmlns:a16="http://schemas.microsoft.com/office/drawing/2014/main" id="{0F5F22DE-AC26-D8C4-969B-D2DD841E7811}"/>
              </a:ext>
            </a:extLst>
          </p:cNvPr>
          <p:cNvGrpSpPr>
            <a:grpSpLocks/>
          </p:cNvGrpSpPr>
          <p:nvPr/>
        </p:nvGrpSpPr>
        <p:grpSpPr bwMode="auto">
          <a:xfrm>
            <a:off x="1187450" y="233363"/>
            <a:ext cx="7808913" cy="731837"/>
            <a:chOff x="748" y="56"/>
            <a:chExt cx="4919" cy="461"/>
          </a:xfrm>
        </p:grpSpPr>
        <p:sp>
          <p:nvSpPr>
            <p:cNvPr id="71687" name="Rectangle 11">
              <a:extLst>
                <a:ext uri="{FF2B5EF4-FFF2-40B4-BE49-F238E27FC236}">
                  <a16:creationId xmlns:a16="http://schemas.microsoft.com/office/drawing/2014/main" id="{894018F6-855D-6EC6-92AF-6F9001F12203}"/>
                </a:ext>
              </a:extLst>
            </p:cNvPr>
            <p:cNvSpPr>
              <a:spLocks noChangeArrowheads="1"/>
            </p:cNvSpPr>
            <p:nvPr/>
          </p:nvSpPr>
          <p:spPr bwMode="auto">
            <a:xfrm>
              <a:off x="748" y="56"/>
              <a:ext cx="4400"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r>
                <a:rPr lang="tr-TR" altLang="tr-TR" sz="3200" b="1">
                  <a:solidFill>
                    <a:schemeClr val="tx1"/>
                  </a:solidFill>
                  <a:latin typeface="Times New Roman" panose="02020603050405020304" pitchFamily="18" charset="0"/>
                  <a:cs typeface="Times New Roman" panose="02020603050405020304" pitchFamily="18" charset="0"/>
                </a:rPr>
                <a:t>Sonuç</a:t>
              </a:r>
            </a:p>
          </p:txBody>
        </p:sp>
        <p:pic>
          <p:nvPicPr>
            <p:cNvPr id="71688" name="Picture 13" descr="TURK BAYRAĞI">
              <a:extLst>
                <a:ext uri="{FF2B5EF4-FFF2-40B4-BE49-F238E27FC236}">
                  <a16:creationId xmlns:a16="http://schemas.microsoft.com/office/drawing/2014/main" id="{B23C5B1C-C1AC-EE57-869F-ABC143B5FCA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1686" name="Picture 7" descr="C:\Users\hp\Desktop\TSKEV logo.png">
            <a:extLst>
              <a:ext uri="{FF2B5EF4-FFF2-40B4-BE49-F238E27FC236}">
                <a16:creationId xmlns:a16="http://schemas.microsoft.com/office/drawing/2014/main" id="{DD266089-77E3-A778-AF70-D7D365E9D4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DD637F92-D3B1-38DA-7513-BC303128458B}"/>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a:p>
            <a:pPr eaLnBrk="1" hangingPunct="1">
              <a:spcBef>
                <a:spcPct val="20000"/>
              </a:spcBef>
            </a:pPr>
            <a:endParaRPr lang="tr-TR" altLang="tr-TR" sz="4400">
              <a:solidFill>
                <a:schemeClr val="tx1"/>
              </a:solidFill>
              <a:latin typeface="Times New Roman" panose="02020603050405020304" pitchFamily="18" charset="0"/>
              <a:cs typeface="Times New Roman" panose="02020603050405020304" pitchFamily="18" charset="0"/>
            </a:endParaRPr>
          </a:p>
        </p:txBody>
      </p:sp>
      <p:sp>
        <p:nvSpPr>
          <p:cNvPr id="72707" name="Rectangle 3">
            <a:extLst>
              <a:ext uri="{FF2B5EF4-FFF2-40B4-BE49-F238E27FC236}">
                <a16:creationId xmlns:a16="http://schemas.microsoft.com/office/drawing/2014/main" id="{157AB0DC-4DD2-06C1-5DE8-0527C08FFB70}"/>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3500" b="1">
              <a:solidFill>
                <a:schemeClr val="tx1"/>
              </a:solidFill>
              <a:latin typeface="Times New Roman" panose="02020603050405020304" pitchFamily="18" charset="0"/>
              <a:cs typeface="Times New Roman" panose="02020603050405020304" pitchFamily="18" charset="0"/>
            </a:endParaRPr>
          </a:p>
        </p:txBody>
      </p:sp>
      <p:sp>
        <p:nvSpPr>
          <p:cNvPr id="72708" name="Text Box 5">
            <a:extLst>
              <a:ext uri="{FF2B5EF4-FFF2-40B4-BE49-F238E27FC236}">
                <a16:creationId xmlns:a16="http://schemas.microsoft.com/office/drawing/2014/main" id="{B3F1370B-3CFD-2026-A2DB-E2FA1195469A}"/>
              </a:ext>
            </a:extLst>
          </p:cNvPr>
          <p:cNvSpPr txBox="1">
            <a:spLocks noChangeArrowheads="1"/>
          </p:cNvSpPr>
          <p:nvPr/>
        </p:nvSpPr>
        <p:spPr bwMode="auto">
          <a:xfrm>
            <a:off x="395288" y="1773238"/>
            <a:ext cx="84248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2400" b="1">
                <a:solidFill>
                  <a:schemeClr val="tx1"/>
                </a:solidFill>
                <a:latin typeface="Times New Roman" panose="02020603050405020304" pitchFamily="18" charset="0"/>
                <a:cs typeface="Times New Roman" panose="02020603050405020304" pitchFamily="18" charset="0"/>
              </a:rPr>
              <a:t>TÜRK SİLAHLI KUVVETLERİ EĞİTİM VAKFI </a:t>
            </a:r>
          </a:p>
          <a:p>
            <a:pPr algn="ctr"/>
            <a:r>
              <a:rPr lang="tr-TR" altLang="tr-TR" sz="2400" b="1">
                <a:solidFill>
                  <a:schemeClr val="tx1"/>
                </a:solidFill>
                <a:latin typeface="Times New Roman" panose="02020603050405020304" pitchFamily="18" charset="0"/>
                <a:cs typeface="Times New Roman" panose="02020603050405020304" pitchFamily="18" charset="0"/>
              </a:rPr>
              <a:t>GENEL MÜDÜRLÜĞÜ</a:t>
            </a:r>
          </a:p>
          <a:p>
            <a:pPr algn="just"/>
            <a:endParaRPr lang="tr-TR" altLang="tr-TR" sz="2400" b="1">
              <a:solidFill>
                <a:schemeClr val="tx1"/>
              </a:solidFill>
              <a:latin typeface="Times New Roman" panose="02020603050405020304" pitchFamily="18" charset="0"/>
              <a:cs typeface="Times New Roman" panose="02020603050405020304" pitchFamily="18" charset="0"/>
            </a:endParaRPr>
          </a:p>
        </p:txBody>
      </p:sp>
      <p:grpSp>
        <p:nvGrpSpPr>
          <p:cNvPr id="72709" name="Group 7">
            <a:extLst>
              <a:ext uri="{FF2B5EF4-FFF2-40B4-BE49-F238E27FC236}">
                <a16:creationId xmlns:a16="http://schemas.microsoft.com/office/drawing/2014/main" id="{EEF2CB7A-5779-0C75-E5C6-F272757AF2BF}"/>
              </a:ext>
            </a:extLst>
          </p:cNvPr>
          <p:cNvGrpSpPr>
            <a:grpSpLocks/>
          </p:cNvGrpSpPr>
          <p:nvPr/>
        </p:nvGrpSpPr>
        <p:grpSpPr bwMode="auto">
          <a:xfrm>
            <a:off x="1187450" y="233363"/>
            <a:ext cx="7808913" cy="1373187"/>
            <a:chOff x="748" y="56"/>
            <a:chExt cx="4919" cy="865"/>
          </a:xfrm>
        </p:grpSpPr>
        <p:sp>
          <p:nvSpPr>
            <p:cNvPr id="72716" name="Rectangle 8">
              <a:extLst>
                <a:ext uri="{FF2B5EF4-FFF2-40B4-BE49-F238E27FC236}">
                  <a16:creationId xmlns:a16="http://schemas.microsoft.com/office/drawing/2014/main" id="{5FDB6AA3-DF41-B561-022D-CC812E6705AE}"/>
                </a:ext>
              </a:extLst>
            </p:cNvPr>
            <p:cNvSpPr>
              <a:spLocks noChangeArrowheads="1"/>
            </p:cNvSpPr>
            <p:nvPr/>
          </p:nvSpPr>
          <p:spPr bwMode="auto">
            <a:xfrm>
              <a:off x="748" y="56"/>
              <a:ext cx="4400"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r>
                <a:rPr lang="tr-TR" altLang="tr-TR" sz="3200" b="1">
                  <a:solidFill>
                    <a:schemeClr val="tx1"/>
                  </a:solidFill>
                  <a:latin typeface="Times New Roman" panose="02020603050405020304" pitchFamily="18" charset="0"/>
                  <a:cs typeface="Times New Roman" panose="02020603050405020304" pitchFamily="18" charset="0"/>
                </a:rPr>
                <a:t>BİZE ULAŞABİLECEĞİNİZ ADRES VE TELEFONLAR</a:t>
              </a:r>
            </a:p>
          </p:txBody>
        </p:sp>
        <p:pic>
          <p:nvPicPr>
            <p:cNvPr id="72717" name="Picture 10" descr="TURK BAYRAĞI">
              <a:extLst>
                <a:ext uri="{FF2B5EF4-FFF2-40B4-BE49-F238E27FC236}">
                  <a16:creationId xmlns:a16="http://schemas.microsoft.com/office/drawing/2014/main" id="{23B8AD74-CC22-86F7-2DE9-890D15F7111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2710" name="Text Box 5">
            <a:extLst>
              <a:ext uri="{FF2B5EF4-FFF2-40B4-BE49-F238E27FC236}">
                <a16:creationId xmlns:a16="http://schemas.microsoft.com/office/drawing/2014/main" id="{52C49ED3-2906-C393-AFD9-084E512D2A02}"/>
              </a:ext>
            </a:extLst>
          </p:cNvPr>
          <p:cNvSpPr txBox="1">
            <a:spLocks noChangeArrowheads="1"/>
          </p:cNvSpPr>
          <p:nvPr/>
        </p:nvSpPr>
        <p:spPr bwMode="auto">
          <a:xfrm>
            <a:off x="647700" y="2662238"/>
            <a:ext cx="80645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just"/>
            <a:endParaRPr lang="tr-TR" altLang="tr-TR" sz="2400" b="1">
              <a:solidFill>
                <a:schemeClr val="tx1"/>
              </a:solidFill>
              <a:latin typeface="Times New Roman" panose="02020603050405020304" pitchFamily="18" charset="0"/>
              <a:cs typeface="Times New Roman" panose="02020603050405020304" pitchFamily="18" charset="0"/>
            </a:endParaRPr>
          </a:p>
          <a:p>
            <a:pPr algn="just"/>
            <a:r>
              <a:rPr lang="tr-TR" altLang="tr-TR" sz="2400" b="1">
                <a:solidFill>
                  <a:schemeClr val="tx1"/>
                </a:solidFill>
                <a:latin typeface="Times New Roman" panose="02020603050405020304" pitchFamily="18" charset="0"/>
                <a:cs typeface="Times New Roman" panose="02020603050405020304" pitchFamily="18" charset="0"/>
              </a:rPr>
              <a:t>Adres : Gazi Mustafa Kemal Bulvarı No:166    06570 </a:t>
            </a:r>
          </a:p>
          <a:p>
            <a:pPr algn="just"/>
            <a:r>
              <a:rPr lang="tr-TR" altLang="tr-TR" sz="2400" b="1">
                <a:solidFill>
                  <a:schemeClr val="tx1"/>
                </a:solidFill>
                <a:latin typeface="Times New Roman" panose="02020603050405020304" pitchFamily="18" charset="0"/>
                <a:cs typeface="Times New Roman" panose="02020603050405020304" pitchFamily="18" charset="0"/>
              </a:rPr>
              <a:t>			          	         Tandoğan / ANKARA</a:t>
            </a:r>
          </a:p>
          <a:p>
            <a:pPr algn="just"/>
            <a:endParaRPr lang="tr-TR" altLang="tr-TR" sz="2400" b="1">
              <a:solidFill>
                <a:schemeClr val="tx1"/>
              </a:solidFill>
              <a:latin typeface="Times New Roman" panose="02020603050405020304" pitchFamily="18" charset="0"/>
              <a:cs typeface="Times New Roman" panose="02020603050405020304" pitchFamily="18" charset="0"/>
            </a:endParaRPr>
          </a:p>
          <a:p>
            <a:r>
              <a:rPr lang="tr-TR" altLang="tr-TR" sz="2400" b="1">
                <a:solidFill>
                  <a:schemeClr val="tx1"/>
                </a:solidFill>
                <a:latin typeface="Times New Roman" panose="02020603050405020304" pitchFamily="18" charset="0"/>
                <a:cs typeface="Times New Roman" panose="02020603050405020304" pitchFamily="18" charset="0"/>
              </a:rPr>
              <a:t>Tel:    0 312 231 21 10 		 vakif@tskev.org.tr  </a:t>
            </a:r>
          </a:p>
          <a:p>
            <a:r>
              <a:rPr lang="tr-TR" altLang="tr-TR" sz="2400" b="1">
                <a:solidFill>
                  <a:schemeClr val="tx1"/>
                </a:solidFill>
                <a:latin typeface="Times New Roman" panose="02020603050405020304" pitchFamily="18" charset="0"/>
                <a:cs typeface="Times New Roman" panose="02020603050405020304" pitchFamily="18" charset="0"/>
              </a:rPr>
              <a:t>           0 312 231 67 26		  www.tskev.org.tr </a:t>
            </a:r>
          </a:p>
          <a:p>
            <a:pPr algn="just"/>
            <a:r>
              <a:rPr lang="tr-TR" altLang="tr-TR" sz="2400" b="1">
                <a:solidFill>
                  <a:schemeClr val="tx1"/>
                </a:solidFill>
                <a:latin typeface="Times New Roman" panose="02020603050405020304" pitchFamily="18" charset="0"/>
                <a:cs typeface="Times New Roman" panose="02020603050405020304" pitchFamily="18" charset="0"/>
              </a:rPr>
              <a:t>Fax :  0 312 232 34 86</a:t>
            </a:r>
          </a:p>
          <a:p>
            <a:pPr algn="just"/>
            <a:endParaRPr lang="tr-TR" altLang="tr-TR" sz="2400" b="1">
              <a:solidFill>
                <a:schemeClr val="tx1"/>
              </a:solidFill>
              <a:latin typeface="Times New Roman" panose="02020603050405020304" pitchFamily="18" charset="0"/>
              <a:cs typeface="Times New Roman" panose="02020603050405020304" pitchFamily="18" charset="0"/>
            </a:endParaRPr>
          </a:p>
          <a:p>
            <a:r>
              <a:rPr lang="tr-TR" altLang="tr-TR" sz="2400" b="1">
                <a:solidFill>
                  <a:schemeClr val="tx1"/>
                </a:solidFill>
                <a:latin typeface="Times New Roman" panose="02020603050405020304" pitchFamily="18" charset="0"/>
                <a:cs typeface="Times New Roman" panose="02020603050405020304" pitchFamily="18" charset="0"/>
              </a:rPr>
              <a:t>					</a:t>
            </a:r>
          </a:p>
          <a:p>
            <a:pPr algn="just"/>
            <a:endParaRPr lang="tr-TR" altLang="tr-TR" sz="2400" b="1">
              <a:solidFill>
                <a:schemeClr val="tx1"/>
              </a:solidFill>
              <a:latin typeface="Times New Roman" panose="02020603050405020304" pitchFamily="18" charset="0"/>
              <a:cs typeface="Times New Roman" panose="02020603050405020304" pitchFamily="18" charset="0"/>
            </a:endParaRPr>
          </a:p>
        </p:txBody>
      </p:sp>
      <p:pic>
        <p:nvPicPr>
          <p:cNvPr id="72711" name="Picture 7" descr="C:\Users\hp\Desktop\TSKEV logo.png">
            <a:extLst>
              <a:ext uri="{FF2B5EF4-FFF2-40B4-BE49-F238E27FC236}">
                <a16:creationId xmlns:a16="http://schemas.microsoft.com/office/drawing/2014/main" id="{E4642D43-33DA-9E05-A0C0-B13DE5530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12" name="4 Dikdörtgen">
            <a:extLst>
              <a:ext uri="{FF2B5EF4-FFF2-40B4-BE49-F238E27FC236}">
                <a16:creationId xmlns:a16="http://schemas.microsoft.com/office/drawing/2014/main" id="{4FC4E591-905B-04C5-A593-BE998A97E95C}"/>
              </a:ext>
            </a:extLst>
          </p:cNvPr>
          <p:cNvSpPr>
            <a:spLocks noChangeArrowheads="1"/>
          </p:cNvSpPr>
          <p:nvPr/>
        </p:nvSpPr>
        <p:spPr bwMode="auto">
          <a:xfrm>
            <a:off x="5653088" y="6092825"/>
            <a:ext cx="28067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a:r>
              <a:rPr lang="tr-TR" altLang="tr-TR" sz="1600" b="1">
                <a:solidFill>
                  <a:schemeClr val="tx1"/>
                </a:solidFill>
                <a:latin typeface="Times New Roman" panose="02020603050405020304" pitchFamily="18" charset="0"/>
                <a:cs typeface="Times New Roman" panose="02020603050405020304" pitchFamily="18" charset="0"/>
              </a:rPr>
              <a:t>İnstagram : tskegitimvakfi  </a:t>
            </a:r>
            <a:endParaRPr lang="tr-TR" altLang="tr-TR" sz="1600">
              <a:solidFill>
                <a:schemeClr val="tx1"/>
              </a:solidFill>
              <a:latin typeface="Times New Roman" panose="02020603050405020304" pitchFamily="18" charset="0"/>
              <a:cs typeface="Times New Roman" panose="02020603050405020304" pitchFamily="18" charset="0"/>
            </a:endParaRPr>
          </a:p>
        </p:txBody>
      </p:sp>
      <p:pic>
        <p:nvPicPr>
          <p:cNvPr id="72713" name="Picture 15">
            <a:extLst>
              <a:ext uri="{FF2B5EF4-FFF2-40B4-BE49-F238E27FC236}">
                <a16:creationId xmlns:a16="http://schemas.microsoft.com/office/drawing/2014/main" id="{C34A2D1D-D82B-7A86-6364-47DB655736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7249" t="48991" r="46960" b="41200"/>
          <a:stretch>
            <a:fillRect/>
          </a:stretch>
        </p:blipFill>
        <p:spPr bwMode="auto">
          <a:xfrm>
            <a:off x="5653088" y="6092825"/>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14" name="4 Dikdörtgen">
            <a:extLst>
              <a:ext uri="{FF2B5EF4-FFF2-40B4-BE49-F238E27FC236}">
                <a16:creationId xmlns:a16="http://schemas.microsoft.com/office/drawing/2014/main" id="{E2AC90FB-DF73-B0B9-5444-88DB5ABA6A79}"/>
              </a:ext>
            </a:extLst>
          </p:cNvPr>
          <p:cNvSpPr>
            <a:spLocks noChangeArrowheads="1"/>
          </p:cNvSpPr>
          <p:nvPr/>
        </p:nvSpPr>
        <p:spPr bwMode="auto">
          <a:xfrm>
            <a:off x="541338" y="6092825"/>
            <a:ext cx="46799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r>
              <a:rPr lang="tr-TR" altLang="tr-TR" sz="1600" b="1">
                <a:solidFill>
                  <a:schemeClr val="tx1"/>
                </a:solidFill>
                <a:latin typeface="Times New Roman" panose="02020603050405020304" pitchFamily="18" charset="0"/>
                <a:cs typeface="Times New Roman" panose="02020603050405020304" pitchFamily="18" charset="0"/>
              </a:rPr>
              <a:t>Facebook : Türk Silahlı Kuvvetleri Eğitim Vakfı  </a:t>
            </a:r>
            <a:endParaRPr lang="tr-TR" altLang="tr-TR" sz="1600">
              <a:solidFill>
                <a:schemeClr val="tx1"/>
              </a:solidFill>
              <a:latin typeface="Times New Roman" panose="02020603050405020304" pitchFamily="18" charset="0"/>
              <a:cs typeface="Times New Roman" panose="02020603050405020304" pitchFamily="18" charset="0"/>
            </a:endParaRPr>
          </a:p>
        </p:txBody>
      </p:sp>
      <p:pic>
        <p:nvPicPr>
          <p:cNvPr id="72715" name="Picture 16">
            <a:extLst>
              <a:ext uri="{FF2B5EF4-FFF2-40B4-BE49-F238E27FC236}">
                <a16:creationId xmlns:a16="http://schemas.microsoft.com/office/drawing/2014/main" id="{D109E3FA-C2D0-9436-A240-91F39711AF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6275" t="31081" r="51701" b="17680"/>
          <a:stretch>
            <a:fillRect/>
          </a:stretch>
        </p:blipFill>
        <p:spPr bwMode="auto">
          <a:xfrm>
            <a:off x="503238" y="6137275"/>
            <a:ext cx="2174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BD7E0688-60F1-8E11-2438-B443048EB20D}"/>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eaLnBrk="1" hangingPunct="1">
              <a:spcBef>
                <a:spcPct val="20000"/>
              </a:spcBef>
            </a:pPr>
            <a:endParaRPr lang="tr-TR" altLang="tr-TR" sz="4400">
              <a:latin typeface="Times New Roman" panose="02020603050405020304" pitchFamily="18" charset="0"/>
            </a:endParaRPr>
          </a:p>
          <a:p>
            <a:pPr eaLnBrk="1" hangingPunct="1">
              <a:spcBef>
                <a:spcPct val="20000"/>
              </a:spcBef>
            </a:pPr>
            <a:endParaRPr lang="tr-TR" altLang="tr-TR" sz="4400">
              <a:latin typeface="Times New Roman" panose="02020603050405020304" pitchFamily="18" charset="0"/>
            </a:endParaRPr>
          </a:p>
        </p:txBody>
      </p:sp>
      <p:sp>
        <p:nvSpPr>
          <p:cNvPr id="73731" name="Rectangle 3">
            <a:extLst>
              <a:ext uri="{FF2B5EF4-FFF2-40B4-BE49-F238E27FC236}">
                <a16:creationId xmlns:a16="http://schemas.microsoft.com/office/drawing/2014/main" id="{23BFE278-5A94-CEC0-AC2C-B6C2EF6F0B28}"/>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spcBef>
                <a:spcPct val="20000"/>
              </a:spcBef>
              <a:buClr>
                <a:schemeClr val="tx2"/>
              </a:buClr>
              <a:buSzPct val="75000"/>
              <a:buFont typeface="Monotype Sorts"/>
              <a:buNone/>
            </a:pPr>
            <a:endParaRPr lang="en-AU" altLang="tr-TR" sz="3500" b="1">
              <a:solidFill>
                <a:schemeClr val="tx1"/>
              </a:solidFill>
              <a:latin typeface="Arial Tur" panose="020B0604020202020204" pitchFamily="34" charset="0"/>
            </a:endParaRPr>
          </a:p>
        </p:txBody>
      </p:sp>
      <p:sp>
        <p:nvSpPr>
          <p:cNvPr id="37892" name="Text Box 5">
            <a:extLst>
              <a:ext uri="{FF2B5EF4-FFF2-40B4-BE49-F238E27FC236}">
                <a16:creationId xmlns:a16="http://schemas.microsoft.com/office/drawing/2014/main" id="{9A6217D2-E6BB-0C7E-AAAC-8E557859B828}"/>
              </a:ext>
            </a:extLst>
          </p:cNvPr>
          <p:cNvSpPr txBox="1">
            <a:spLocks noChangeArrowheads="1"/>
          </p:cNvSpPr>
          <p:nvPr/>
        </p:nvSpPr>
        <p:spPr bwMode="auto">
          <a:xfrm>
            <a:off x="468313" y="3589338"/>
            <a:ext cx="8424862" cy="230822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50000" t="50000" r="50000" b="50000"/>
            </a:path>
            <a:tileRect/>
          </a:gradFill>
          <a:ln>
            <a:noFill/>
          </a:ln>
        </p:spPr>
        <p:txBody>
          <a:bodyPr>
            <a:spAutoFit/>
          </a:bodyPr>
          <a:lstStyle>
            <a:lvl1pPr>
              <a:defRPr sz="1200">
                <a:solidFill>
                  <a:schemeClr val="bg1"/>
                </a:solidFill>
                <a:latin typeface="Arial" pitchFamily="34" charset="0"/>
              </a:defRPr>
            </a:lvl1pPr>
            <a:lvl2pPr marL="742950" indent="-285750">
              <a:defRPr sz="1200">
                <a:solidFill>
                  <a:schemeClr val="bg1"/>
                </a:solidFill>
                <a:latin typeface="Arial" pitchFamily="34" charset="0"/>
              </a:defRPr>
            </a:lvl2pPr>
            <a:lvl3pPr marL="1143000" indent="-228600">
              <a:defRPr sz="1200">
                <a:solidFill>
                  <a:schemeClr val="bg1"/>
                </a:solidFill>
                <a:latin typeface="Arial" pitchFamily="34" charset="0"/>
              </a:defRPr>
            </a:lvl3pPr>
            <a:lvl4pPr marL="1600200" indent="-228600">
              <a:defRPr sz="1200">
                <a:solidFill>
                  <a:schemeClr val="bg1"/>
                </a:solidFill>
                <a:latin typeface="Arial" pitchFamily="34" charset="0"/>
              </a:defRPr>
            </a:lvl4pPr>
            <a:lvl5pPr marL="2057400" indent="-228600">
              <a:defRPr sz="1200">
                <a:solidFill>
                  <a:schemeClr val="bg1"/>
                </a:solidFill>
                <a:latin typeface="Arial" pitchFamily="34" charset="0"/>
              </a:defRPr>
            </a:lvl5pPr>
            <a:lvl6pPr marL="2514600" indent="-228600" algn="ctr" eaLnBrk="0" fontAlgn="base" hangingPunct="0">
              <a:spcBef>
                <a:spcPct val="0"/>
              </a:spcBef>
              <a:spcAft>
                <a:spcPct val="0"/>
              </a:spcAft>
              <a:defRPr sz="1200">
                <a:solidFill>
                  <a:schemeClr val="bg1"/>
                </a:solidFill>
                <a:latin typeface="Arial" pitchFamily="34" charset="0"/>
              </a:defRPr>
            </a:lvl6pPr>
            <a:lvl7pPr marL="2971800" indent="-228600" algn="ctr" eaLnBrk="0" fontAlgn="base" hangingPunct="0">
              <a:spcBef>
                <a:spcPct val="0"/>
              </a:spcBef>
              <a:spcAft>
                <a:spcPct val="0"/>
              </a:spcAft>
              <a:defRPr sz="1200">
                <a:solidFill>
                  <a:schemeClr val="bg1"/>
                </a:solidFill>
                <a:latin typeface="Arial" pitchFamily="34" charset="0"/>
              </a:defRPr>
            </a:lvl7pPr>
            <a:lvl8pPr marL="3429000" indent="-228600" algn="ctr" eaLnBrk="0" fontAlgn="base" hangingPunct="0">
              <a:spcBef>
                <a:spcPct val="0"/>
              </a:spcBef>
              <a:spcAft>
                <a:spcPct val="0"/>
              </a:spcAft>
              <a:defRPr sz="1200">
                <a:solidFill>
                  <a:schemeClr val="bg1"/>
                </a:solidFill>
                <a:latin typeface="Arial" pitchFamily="34" charset="0"/>
              </a:defRPr>
            </a:lvl8pPr>
            <a:lvl9pPr marL="3886200" indent="-228600" algn="ctr" eaLnBrk="0" fontAlgn="base" hangingPunct="0">
              <a:spcBef>
                <a:spcPct val="0"/>
              </a:spcBef>
              <a:spcAft>
                <a:spcPct val="0"/>
              </a:spcAft>
              <a:defRPr sz="1200">
                <a:solidFill>
                  <a:schemeClr val="bg1"/>
                </a:solidFill>
                <a:latin typeface="Arial" pitchFamily="34" charset="0"/>
              </a:defRPr>
            </a:lvl9pPr>
          </a:lstStyle>
          <a:p>
            <a:pPr algn="ctr">
              <a:lnSpc>
                <a:spcPct val="200000"/>
              </a:lnSpc>
              <a:defRPr/>
            </a:pPr>
            <a:r>
              <a:rPr lang="tr-TR" sz="2400" b="1" dirty="0">
                <a:solidFill>
                  <a:schemeClr val="tx1"/>
                </a:solidFill>
                <a:latin typeface="Lucida Calligraphy" pitchFamily="66" charset="0"/>
                <a:cs typeface="+mn-cs"/>
              </a:rPr>
              <a:t>Eğitimdir ki, bir milleti ya özgür, bağımsız, şanlı, yüksek bir topluluk halinde yaşatır; ya da esaret ve sefalete terk eder.</a:t>
            </a:r>
          </a:p>
        </p:txBody>
      </p:sp>
      <p:grpSp>
        <p:nvGrpSpPr>
          <p:cNvPr id="73733" name="Group 7">
            <a:extLst>
              <a:ext uri="{FF2B5EF4-FFF2-40B4-BE49-F238E27FC236}">
                <a16:creationId xmlns:a16="http://schemas.microsoft.com/office/drawing/2014/main" id="{0F3D231D-389C-24AC-24F2-67B1194F7E54}"/>
              </a:ext>
            </a:extLst>
          </p:cNvPr>
          <p:cNvGrpSpPr>
            <a:grpSpLocks/>
          </p:cNvGrpSpPr>
          <p:nvPr/>
        </p:nvGrpSpPr>
        <p:grpSpPr bwMode="auto">
          <a:xfrm>
            <a:off x="1187450" y="233363"/>
            <a:ext cx="7808913" cy="731837"/>
            <a:chOff x="748" y="56"/>
            <a:chExt cx="4919" cy="461"/>
          </a:xfrm>
        </p:grpSpPr>
        <p:sp>
          <p:nvSpPr>
            <p:cNvPr id="73736" name="Rectangle 8">
              <a:extLst>
                <a:ext uri="{FF2B5EF4-FFF2-40B4-BE49-F238E27FC236}">
                  <a16:creationId xmlns:a16="http://schemas.microsoft.com/office/drawing/2014/main" id="{FAFA7510-70BD-6C34-B26C-50AF5ED84716}"/>
                </a:ext>
              </a:extLst>
            </p:cNvPr>
            <p:cNvSpPr>
              <a:spLocks noChangeArrowheads="1"/>
            </p:cNvSpPr>
            <p:nvPr/>
          </p:nvSpPr>
          <p:spPr bwMode="auto">
            <a:xfrm>
              <a:off x="748" y="56"/>
              <a:ext cx="4400"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defRPr sz="1200">
                  <a:solidFill>
                    <a:schemeClr val="bg1"/>
                  </a:solidFill>
                  <a:latin typeface="Arial" panose="020B0604020202020204" pitchFamily="34" charset="0"/>
                  <a:cs typeface="Arial" panose="020B0604020202020204" pitchFamily="34" charset="0"/>
                </a:defRPr>
              </a:lvl1pPr>
              <a:lvl2pPr marL="742950" indent="-285750" defTabSz="566738">
                <a:defRPr sz="1200">
                  <a:solidFill>
                    <a:schemeClr val="bg1"/>
                  </a:solidFill>
                  <a:latin typeface="Arial" panose="020B0604020202020204" pitchFamily="34" charset="0"/>
                  <a:cs typeface="Arial" panose="020B0604020202020204" pitchFamily="34" charset="0"/>
                </a:defRPr>
              </a:lvl2pPr>
              <a:lvl3pPr marL="1143000" indent="-228600" defTabSz="566738">
                <a:defRPr sz="1200">
                  <a:solidFill>
                    <a:schemeClr val="bg1"/>
                  </a:solidFill>
                  <a:latin typeface="Arial" panose="020B0604020202020204" pitchFamily="34" charset="0"/>
                  <a:cs typeface="Arial" panose="020B0604020202020204" pitchFamily="34" charset="0"/>
                </a:defRPr>
              </a:lvl3pPr>
              <a:lvl4pPr marL="1600200" indent="-228600" defTabSz="566738">
                <a:defRPr sz="1200">
                  <a:solidFill>
                    <a:schemeClr val="bg1"/>
                  </a:solidFill>
                  <a:latin typeface="Arial" panose="020B0604020202020204" pitchFamily="34" charset="0"/>
                  <a:cs typeface="Arial" panose="020B0604020202020204" pitchFamily="34" charset="0"/>
                </a:defRPr>
              </a:lvl4pPr>
              <a:lvl5pPr marL="2057400" indent="-228600" defTabSz="566738">
                <a:defRPr sz="1200">
                  <a:solidFill>
                    <a:schemeClr val="bg1"/>
                  </a:solidFill>
                  <a:latin typeface="Arial" panose="020B0604020202020204" pitchFamily="34" charset="0"/>
                  <a:cs typeface="Arial" panose="020B0604020202020204" pitchFamily="34" charset="0"/>
                </a:defRPr>
              </a:lvl5pPr>
              <a:lvl6pPr marL="25146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566738"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130000"/>
                </a:lnSpc>
              </a:pPr>
              <a:endParaRPr lang="tr-TR" altLang="tr-TR" sz="3200" b="1">
                <a:solidFill>
                  <a:srgbClr val="FFFF00"/>
                </a:solidFill>
              </a:endParaRPr>
            </a:p>
          </p:txBody>
        </p:sp>
        <p:pic>
          <p:nvPicPr>
            <p:cNvPr id="73737" name="Picture 10" descr="TURK BAYRAĞI">
              <a:extLst>
                <a:ext uri="{FF2B5EF4-FFF2-40B4-BE49-F238E27FC236}">
                  <a16:creationId xmlns:a16="http://schemas.microsoft.com/office/drawing/2014/main" id="{4DDB2606-D049-A284-442C-09CE2468A8EC}"/>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3734" name="Picture 7" descr="C:\Users\hp\Desktop\TSKEV logo.png">
            <a:extLst>
              <a:ext uri="{FF2B5EF4-FFF2-40B4-BE49-F238E27FC236}">
                <a16:creationId xmlns:a16="http://schemas.microsoft.com/office/drawing/2014/main" id="{3326C99C-06A9-9796-09A1-E55B194BB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5" name="Resim 4">
            <a:extLst>
              <a:ext uri="{FF2B5EF4-FFF2-40B4-BE49-F238E27FC236}">
                <a16:creationId xmlns:a16="http://schemas.microsoft.com/office/drawing/2014/main" id="{38E3FBF0-4AE5-F2ED-A3AA-918B786F93A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24263" y="1152525"/>
            <a:ext cx="18669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d"/>
  </p:transition>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4754" name="Picture 7" descr="C:\Users\hp\Desktop\TSKEV logo.png">
            <a:extLst>
              <a:ext uri="{FF2B5EF4-FFF2-40B4-BE49-F238E27FC236}">
                <a16:creationId xmlns:a16="http://schemas.microsoft.com/office/drawing/2014/main" id="{9668E358-7154-07C5-8386-75B1D99686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9738" y="2143125"/>
            <a:ext cx="3224212" cy="424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5" name="3 Dikdörtgen">
            <a:extLst>
              <a:ext uri="{FF2B5EF4-FFF2-40B4-BE49-F238E27FC236}">
                <a16:creationId xmlns:a16="http://schemas.microsoft.com/office/drawing/2014/main" id="{FC43528A-E01F-CAEC-2B52-5FE02FBD59CB}"/>
              </a:ext>
            </a:extLst>
          </p:cNvPr>
          <p:cNvSpPr>
            <a:spLocks noChangeArrowheads="1"/>
          </p:cNvSpPr>
          <p:nvPr/>
        </p:nvSpPr>
        <p:spPr bwMode="auto">
          <a:xfrm>
            <a:off x="214313" y="214313"/>
            <a:ext cx="8643937"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ctr">
              <a:lnSpc>
                <a:spcPct val="90000"/>
              </a:lnSpc>
              <a:spcBef>
                <a:spcPct val="50000"/>
              </a:spcBef>
            </a:pPr>
            <a:r>
              <a:rPr lang="tr-TR" altLang="tr-TR" sz="3600" b="1">
                <a:solidFill>
                  <a:schemeClr val="tx1"/>
                </a:solidFill>
                <a:latin typeface="Times New Roman" panose="02020603050405020304" pitchFamily="18" charset="0"/>
                <a:cs typeface="Times New Roman" panose="02020603050405020304" pitchFamily="18" charset="0"/>
              </a:rPr>
              <a:t>TÜRK SİLAHLI KUVVETLERİ </a:t>
            </a:r>
          </a:p>
          <a:p>
            <a:pPr algn="ctr">
              <a:lnSpc>
                <a:spcPct val="90000"/>
              </a:lnSpc>
              <a:spcBef>
                <a:spcPct val="50000"/>
              </a:spcBef>
            </a:pPr>
            <a:r>
              <a:rPr lang="tr-TR" altLang="tr-TR" sz="3600" b="1">
                <a:solidFill>
                  <a:schemeClr val="tx1"/>
                </a:solidFill>
                <a:latin typeface="Times New Roman" panose="02020603050405020304" pitchFamily="18" charset="0"/>
                <a:cs typeface="Times New Roman" panose="02020603050405020304" pitchFamily="18" charset="0"/>
              </a:rPr>
              <a:t>EĞİTİM VAKFI</a:t>
            </a:r>
          </a:p>
        </p:txBody>
      </p:sp>
    </p:spTree>
  </p:cSld>
  <p:clrMapOvr>
    <a:masterClrMapping/>
  </p:clrMapOvr>
  <p:transition spd="med">
    <p:cover dir="u"/>
  </p:transition>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is Teması">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14772</TotalTime>
  <Words>2338</Words>
  <Application>Microsoft Office PowerPoint</Application>
  <PresentationFormat>Ekran Gösterisi (4:3)</PresentationFormat>
  <Paragraphs>636</Paragraphs>
  <Slides>38</Slides>
  <Notes>6</Notes>
  <HiddenSlides>0</HiddenSlides>
  <MMClips>0</MMClips>
  <ScaleCrop>false</ScaleCrop>
  <HeadingPairs>
    <vt:vector size="6" baseType="variant">
      <vt:variant>
        <vt:lpstr>Kullanılan Yazı Tipleri</vt:lpstr>
      </vt:variant>
      <vt:variant>
        <vt:i4>9</vt:i4>
      </vt:variant>
      <vt:variant>
        <vt:lpstr>Tema</vt:lpstr>
      </vt:variant>
      <vt:variant>
        <vt:i4>3</vt:i4>
      </vt:variant>
      <vt:variant>
        <vt:lpstr>Slayt Başlıkları</vt:lpstr>
      </vt:variant>
      <vt:variant>
        <vt:i4>38</vt:i4>
      </vt:variant>
    </vt:vector>
  </HeadingPairs>
  <TitlesOfParts>
    <vt:vector size="50" baseType="lpstr">
      <vt:lpstr>Arial</vt:lpstr>
      <vt:lpstr>Calibri</vt:lpstr>
      <vt:lpstr>Times New Roman</vt:lpstr>
      <vt:lpstr>Calibri Light</vt:lpstr>
      <vt:lpstr>Wingdings</vt:lpstr>
      <vt:lpstr>Monotype Sorts</vt:lpstr>
      <vt:lpstr>Arial Tur</vt:lpstr>
      <vt:lpstr>Lucida Calligraphy</vt:lpstr>
      <vt:lpstr>Times New Roman Tur</vt:lpstr>
      <vt:lpstr>Ofis Teması</vt:lpstr>
      <vt:lpstr>Office Teması</vt:lpstr>
      <vt:lpstr>1_Office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ANKARA ÖĞRENCİ YURDU</dc:title>
  <dc:creator>AYNUR BAL</dc:creator>
  <cp:lastModifiedBy>sancak1</cp:lastModifiedBy>
  <cp:revision>1170</cp:revision>
  <cp:lastPrinted>2025-11-13T12:31:40Z</cp:lastPrinted>
  <dcterms:created xsi:type="dcterms:W3CDTF">2003-03-10T15:11:25Z</dcterms:created>
  <dcterms:modified xsi:type="dcterms:W3CDTF">2025-12-31T08:22:30Z</dcterms:modified>
</cp:coreProperties>
</file>